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7"/>
  </p:normalViewPr>
  <p:slideViewPr>
    <p:cSldViewPr>
      <p:cViewPr varScale="1">
        <p:scale>
          <a:sx n="98" d="100"/>
          <a:sy n="98" d="100"/>
        </p:scale>
        <p:origin x="1016" y="4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87919" y="150000"/>
            <a:ext cx="2959734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4220" cy="6858000"/>
          </a:xfrm>
          <a:custGeom>
            <a:avLst/>
            <a:gdLst/>
            <a:ahLst/>
            <a:cxnLst/>
            <a:rect l="l" t="t" r="r" b="b"/>
            <a:pathLst>
              <a:path w="2014220" h="6858000">
                <a:moveTo>
                  <a:pt x="20135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2013599" y="0"/>
                </a:lnTo>
                <a:lnTo>
                  <a:pt x="2013599" y="6857999"/>
                </a:lnTo>
                <a:close/>
              </a:path>
            </a:pathLst>
          </a:custGeom>
          <a:solidFill>
            <a:srgbClr val="755B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3650" y="2074374"/>
            <a:ext cx="2799080" cy="2709545"/>
          </a:xfrm>
          <a:custGeom>
            <a:avLst/>
            <a:gdLst/>
            <a:ahLst/>
            <a:cxnLst/>
            <a:rect l="l" t="t" r="r" b="b"/>
            <a:pathLst>
              <a:path w="2799079" h="2709545">
                <a:moveTo>
                  <a:pt x="1399499" y="2709299"/>
                </a:moveTo>
                <a:lnTo>
                  <a:pt x="1350367" y="2708480"/>
                </a:lnTo>
                <a:lnTo>
                  <a:pt x="1301661" y="2706041"/>
                </a:lnTo>
                <a:lnTo>
                  <a:pt x="1253407" y="2702007"/>
                </a:lnTo>
                <a:lnTo>
                  <a:pt x="1205634" y="2696407"/>
                </a:lnTo>
                <a:lnTo>
                  <a:pt x="1158369" y="2689267"/>
                </a:lnTo>
                <a:lnTo>
                  <a:pt x="1111641" y="2680614"/>
                </a:lnTo>
                <a:lnTo>
                  <a:pt x="1065476" y="2670475"/>
                </a:lnTo>
                <a:lnTo>
                  <a:pt x="1019904" y="2658877"/>
                </a:lnTo>
                <a:lnTo>
                  <a:pt x="974951" y="2645846"/>
                </a:lnTo>
                <a:lnTo>
                  <a:pt x="930645" y="2631409"/>
                </a:lnTo>
                <a:lnTo>
                  <a:pt x="887014" y="2615594"/>
                </a:lnTo>
                <a:lnTo>
                  <a:pt x="844086" y="2598427"/>
                </a:lnTo>
                <a:lnTo>
                  <a:pt x="801889" y="2579935"/>
                </a:lnTo>
                <a:lnTo>
                  <a:pt x="760450" y="2560145"/>
                </a:lnTo>
                <a:lnTo>
                  <a:pt x="719797" y="2539084"/>
                </a:lnTo>
                <a:lnTo>
                  <a:pt x="679957" y="2516778"/>
                </a:lnTo>
                <a:lnTo>
                  <a:pt x="640960" y="2493255"/>
                </a:lnTo>
                <a:lnTo>
                  <a:pt x="602831" y="2468541"/>
                </a:lnTo>
                <a:lnTo>
                  <a:pt x="565600" y="2442663"/>
                </a:lnTo>
                <a:lnTo>
                  <a:pt x="529293" y="2415649"/>
                </a:lnTo>
                <a:lnTo>
                  <a:pt x="493939" y="2387524"/>
                </a:lnTo>
                <a:lnTo>
                  <a:pt x="459565" y="2358316"/>
                </a:lnTo>
                <a:lnTo>
                  <a:pt x="426200" y="2328052"/>
                </a:lnTo>
                <a:lnTo>
                  <a:pt x="393870" y="2296758"/>
                </a:lnTo>
                <a:lnTo>
                  <a:pt x="362604" y="2264461"/>
                </a:lnTo>
                <a:lnTo>
                  <a:pt x="332429" y="2231189"/>
                </a:lnTo>
                <a:lnTo>
                  <a:pt x="303373" y="2196968"/>
                </a:lnTo>
                <a:lnTo>
                  <a:pt x="275464" y="2161825"/>
                </a:lnTo>
                <a:lnTo>
                  <a:pt x="248729" y="2125787"/>
                </a:lnTo>
                <a:lnTo>
                  <a:pt x="223197" y="2088880"/>
                </a:lnTo>
                <a:lnTo>
                  <a:pt x="198895" y="2051132"/>
                </a:lnTo>
                <a:lnTo>
                  <a:pt x="175851" y="2012570"/>
                </a:lnTo>
                <a:lnTo>
                  <a:pt x="154092" y="1973219"/>
                </a:lnTo>
                <a:lnTo>
                  <a:pt x="133647" y="1933108"/>
                </a:lnTo>
                <a:lnTo>
                  <a:pt x="114542" y="1892263"/>
                </a:lnTo>
                <a:lnTo>
                  <a:pt x="96807" y="1850711"/>
                </a:lnTo>
                <a:lnTo>
                  <a:pt x="80468" y="1808478"/>
                </a:lnTo>
                <a:lnTo>
                  <a:pt x="65554" y="1765593"/>
                </a:lnTo>
                <a:lnTo>
                  <a:pt x="52092" y="1722080"/>
                </a:lnTo>
                <a:lnTo>
                  <a:pt x="40109" y="1677968"/>
                </a:lnTo>
                <a:lnTo>
                  <a:pt x="29634" y="1633283"/>
                </a:lnTo>
                <a:lnTo>
                  <a:pt x="20695" y="1588052"/>
                </a:lnTo>
                <a:lnTo>
                  <a:pt x="13319" y="1542303"/>
                </a:lnTo>
                <a:lnTo>
                  <a:pt x="7533" y="1496060"/>
                </a:lnTo>
                <a:lnTo>
                  <a:pt x="3366" y="1449353"/>
                </a:lnTo>
                <a:lnTo>
                  <a:pt x="846" y="1402207"/>
                </a:lnTo>
                <a:lnTo>
                  <a:pt x="0" y="1354649"/>
                </a:lnTo>
                <a:lnTo>
                  <a:pt x="846" y="1307092"/>
                </a:lnTo>
                <a:lnTo>
                  <a:pt x="3366" y="1259946"/>
                </a:lnTo>
                <a:lnTo>
                  <a:pt x="7533" y="1213239"/>
                </a:lnTo>
                <a:lnTo>
                  <a:pt x="13319" y="1166996"/>
                </a:lnTo>
                <a:lnTo>
                  <a:pt x="20695" y="1121247"/>
                </a:lnTo>
                <a:lnTo>
                  <a:pt x="29634" y="1076016"/>
                </a:lnTo>
                <a:lnTo>
                  <a:pt x="40109" y="1031331"/>
                </a:lnTo>
                <a:lnTo>
                  <a:pt x="52092" y="987219"/>
                </a:lnTo>
                <a:lnTo>
                  <a:pt x="65554" y="943706"/>
                </a:lnTo>
                <a:lnTo>
                  <a:pt x="80468" y="900820"/>
                </a:lnTo>
                <a:lnTo>
                  <a:pt x="96807" y="858588"/>
                </a:lnTo>
                <a:lnTo>
                  <a:pt x="114542" y="817036"/>
                </a:lnTo>
                <a:lnTo>
                  <a:pt x="133647" y="776191"/>
                </a:lnTo>
                <a:lnTo>
                  <a:pt x="154092" y="736080"/>
                </a:lnTo>
                <a:lnTo>
                  <a:pt x="175851" y="696729"/>
                </a:lnTo>
                <a:lnTo>
                  <a:pt x="198895" y="658167"/>
                </a:lnTo>
                <a:lnTo>
                  <a:pt x="223197" y="620419"/>
                </a:lnTo>
                <a:lnTo>
                  <a:pt x="248729" y="583512"/>
                </a:lnTo>
                <a:lnTo>
                  <a:pt x="275464" y="547474"/>
                </a:lnTo>
                <a:lnTo>
                  <a:pt x="303373" y="512331"/>
                </a:lnTo>
                <a:lnTo>
                  <a:pt x="332429" y="478110"/>
                </a:lnTo>
                <a:lnTo>
                  <a:pt x="362604" y="444838"/>
                </a:lnTo>
                <a:lnTo>
                  <a:pt x="393870" y="412541"/>
                </a:lnTo>
                <a:lnTo>
                  <a:pt x="426200" y="381247"/>
                </a:lnTo>
                <a:lnTo>
                  <a:pt x="459565" y="350983"/>
                </a:lnTo>
                <a:lnTo>
                  <a:pt x="493939" y="321775"/>
                </a:lnTo>
                <a:lnTo>
                  <a:pt x="529293" y="293650"/>
                </a:lnTo>
                <a:lnTo>
                  <a:pt x="565600" y="266636"/>
                </a:lnTo>
                <a:lnTo>
                  <a:pt x="602831" y="240758"/>
                </a:lnTo>
                <a:lnTo>
                  <a:pt x="640960" y="216044"/>
                </a:lnTo>
                <a:lnTo>
                  <a:pt x="679957" y="192521"/>
                </a:lnTo>
                <a:lnTo>
                  <a:pt x="719797" y="170215"/>
                </a:lnTo>
                <a:lnTo>
                  <a:pt x="760450" y="149154"/>
                </a:lnTo>
                <a:lnTo>
                  <a:pt x="801889" y="129364"/>
                </a:lnTo>
                <a:lnTo>
                  <a:pt x="844086" y="110872"/>
                </a:lnTo>
                <a:lnTo>
                  <a:pt x="887014" y="93705"/>
                </a:lnTo>
                <a:lnTo>
                  <a:pt x="930645" y="77889"/>
                </a:lnTo>
                <a:lnTo>
                  <a:pt x="974951" y="63453"/>
                </a:lnTo>
                <a:lnTo>
                  <a:pt x="1019904" y="50422"/>
                </a:lnTo>
                <a:lnTo>
                  <a:pt x="1065476" y="38824"/>
                </a:lnTo>
                <a:lnTo>
                  <a:pt x="1111641" y="28685"/>
                </a:lnTo>
                <a:lnTo>
                  <a:pt x="1158369" y="20032"/>
                </a:lnTo>
                <a:lnTo>
                  <a:pt x="1205634" y="12892"/>
                </a:lnTo>
                <a:lnTo>
                  <a:pt x="1253407" y="7292"/>
                </a:lnTo>
                <a:lnTo>
                  <a:pt x="1301661" y="3258"/>
                </a:lnTo>
                <a:lnTo>
                  <a:pt x="1350367" y="819"/>
                </a:lnTo>
                <a:lnTo>
                  <a:pt x="1399499" y="0"/>
                </a:lnTo>
                <a:lnTo>
                  <a:pt x="1446432" y="819"/>
                </a:lnTo>
                <a:lnTo>
                  <a:pt x="1448819" y="819"/>
                </a:lnTo>
                <a:lnTo>
                  <a:pt x="1500292" y="3514"/>
                </a:lnTo>
                <a:lnTo>
                  <a:pt x="1550295" y="7882"/>
                </a:lnTo>
                <a:lnTo>
                  <a:pt x="1599978" y="13965"/>
                </a:lnTo>
                <a:lnTo>
                  <a:pt x="1649295" y="21747"/>
                </a:lnTo>
                <a:lnTo>
                  <a:pt x="1698204" y="31210"/>
                </a:lnTo>
                <a:lnTo>
                  <a:pt x="1746659" y="42335"/>
                </a:lnTo>
                <a:lnTo>
                  <a:pt x="1794617" y="55107"/>
                </a:lnTo>
                <a:lnTo>
                  <a:pt x="1842033" y="69506"/>
                </a:lnTo>
                <a:lnTo>
                  <a:pt x="1888864" y="85515"/>
                </a:lnTo>
                <a:lnTo>
                  <a:pt x="1935065" y="103116"/>
                </a:lnTo>
                <a:lnTo>
                  <a:pt x="1980592" y="122292"/>
                </a:lnTo>
                <a:lnTo>
                  <a:pt x="2025401" y="143025"/>
                </a:lnTo>
                <a:lnTo>
                  <a:pt x="2069449" y="165298"/>
                </a:lnTo>
                <a:lnTo>
                  <a:pt x="2112690" y="189091"/>
                </a:lnTo>
                <a:lnTo>
                  <a:pt x="2155080" y="214389"/>
                </a:lnTo>
                <a:lnTo>
                  <a:pt x="2196576" y="241173"/>
                </a:lnTo>
                <a:lnTo>
                  <a:pt x="2237134" y="269426"/>
                </a:lnTo>
                <a:lnTo>
                  <a:pt x="2276709" y="299129"/>
                </a:lnTo>
                <a:lnTo>
                  <a:pt x="2315257" y="330266"/>
                </a:lnTo>
                <a:lnTo>
                  <a:pt x="2352734" y="362818"/>
                </a:lnTo>
                <a:lnTo>
                  <a:pt x="2389095" y="396767"/>
                </a:lnTo>
                <a:lnTo>
                  <a:pt x="2424169" y="431964"/>
                </a:lnTo>
                <a:lnTo>
                  <a:pt x="2457799" y="468240"/>
                </a:lnTo>
                <a:lnTo>
                  <a:pt x="2489966" y="505552"/>
                </a:lnTo>
                <a:lnTo>
                  <a:pt x="2520653" y="543859"/>
                </a:lnTo>
                <a:lnTo>
                  <a:pt x="2549841" y="583117"/>
                </a:lnTo>
                <a:lnTo>
                  <a:pt x="2577512" y="623283"/>
                </a:lnTo>
                <a:lnTo>
                  <a:pt x="2603647" y="664315"/>
                </a:lnTo>
                <a:lnTo>
                  <a:pt x="2628229" y="706170"/>
                </a:lnTo>
                <a:lnTo>
                  <a:pt x="2651238" y="748806"/>
                </a:lnTo>
                <a:lnTo>
                  <a:pt x="2672658" y="792179"/>
                </a:lnTo>
                <a:lnTo>
                  <a:pt x="2692469" y="836247"/>
                </a:lnTo>
                <a:lnTo>
                  <a:pt x="2710653" y="880968"/>
                </a:lnTo>
                <a:lnTo>
                  <a:pt x="2727192" y="926298"/>
                </a:lnTo>
                <a:lnTo>
                  <a:pt x="2742068" y="972195"/>
                </a:lnTo>
                <a:lnTo>
                  <a:pt x="2755262" y="1018616"/>
                </a:lnTo>
                <a:lnTo>
                  <a:pt x="2766756" y="1065518"/>
                </a:lnTo>
                <a:lnTo>
                  <a:pt x="2776532" y="1112859"/>
                </a:lnTo>
                <a:lnTo>
                  <a:pt x="2784572" y="1160596"/>
                </a:lnTo>
                <a:lnTo>
                  <a:pt x="2790856" y="1208686"/>
                </a:lnTo>
                <a:lnTo>
                  <a:pt x="2795368" y="1257087"/>
                </a:lnTo>
                <a:lnTo>
                  <a:pt x="2798089" y="1305756"/>
                </a:lnTo>
                <a:lnTo>
                  <a:pt x="2798999" y="1354649"/>
                </a:lnTo>
                <a:lnTo>
                  <a:pt x="2798153" y="1402207"/>
                </a:lnTo>
                <a:lnTo>
                  <a:pt x="2795633" y="1449353"/>
                </a:lnTo>
                <a:lnTo>
                  <a:pt x="2791466" y="1496060"/>
                </a:lnTo>
                <a:lnTo>
                  <a:pt x="2785680" y="1542303"/>
                </a:lnTo>
                <a:lnTo>
                  <a:pt x="2778304" y="1588052"/>
                </a:lnTo>
                <a:lnTo>
                  <a:pt x="2769365" y="1633283"/>
                </a:lnTo>
                <a:lnTo>
                  <a:pt x="2758890" y="1677968"/>
                </a:lnTo>
                <a:lnTo>
                  <a:pt x="2746907" y="1722080"/>
                </a:lnTo>
                <a:lnTo>
                  <a:pt x="2733445" y="1765593"/>
                </a:lnTo>
                <a:lnTo>
                  <a:pt x="2718531" y="1808478"/>
                </a:lnTo>
                <a:lnTo>
                  <a:pt x="2702192" y="1850711"/>
                </a:lnTo>
                <a:lnTo>
                  <a:pt x="2684457" y="1892263"/>
                </a:lnTo>
                <a:lnTo>
                  <a:pt x="2665352" y="1933108"/>
                </a:lnTo>
                <a:lnTo>
                  <a:pt x="2644907" y="1973219"/>
                </a:lnTo>
                <a:lnTo>
                  <a:pt x="2623148" y="2012570"/>
                </a:lnTo>
                <a:lnTo>
                  <a:pt x="2600104" y="2051132"/>
                </a:lnTo>
                <a:lnTo>
                  <a:pt x="2575802" y="2088880"/>
                </a:lnTo>
                <a:lnTo>
                  <a:pt x="2550270" y="2125787"/>
                </a:lnTo>
                <a:lnTo>
                  <a:pt x="2523535" y="2161825"/>
                </a:lnTo>
                <a:lnTo>
                  <a:pt x="2495626" y="2196968"/>
                </a:lnTo>
                <a:lnTo>
                  <a:pt x="2466570" y="2231189"/>
                </a:lnTo>
                <a:lnTo>
                  <a:pt x="2436395" y="2264461"/>
                </a:lnTo>
                <a:lnTo>
                  <a:pt x="2405129" y="2296758"/>
                </a:lnTo>
                <a:lnTo>
                  <a:pt x="2372799" y="2328052"/>
                </a:lnTo>
                <a:lnTo>
                  <a:pt x="2339434" y="2358316"/>
                </a:lnTo>
                <a:lnTo>
                  <a:pt x="2305060" y="2387524"/>
                </a:lnTo>
                <a:lnTo>
                  <a:pt x="2269706" y="2415649"/>
                </a:lnTo>
                <a:lnTo>
                  <a:pt x="2233399" y="2442663"/>
                </a:lnTo>
                <a:lnTo>
                  <a:pt x="2196168" y="2468541"/>
                </a:lnTo>
                <a:lnTo>
                  <a:pt x="2158039" y="2493255"/>
                </a:lnTo>
                <a:lnTo>
                  <a:pt x="2119042" y="2516778"/>
                </a:lnTo>
                <a:lnTo>
                  <a:pt x="2079202" y="2539084"/>
                </a:lnTo>
                <a:lnTo>
                  <a:pt x="2038549" y="2560145"/>
                </a:lnTo>
                <a:lnTo>
                  <a:pt x="1997110" y="2579935"/>
                </a:lnTo>
                <a:lnTo>
                  <a:pt x="1954913" y="2598427"/>
                </a:lnTo>
                <a:lnTo>
                  <a:pt x="1911985" y="2615594"/>
                </a:lnTo>
                <a:lnTo>
                  <a:pt x="1868354" y="2631409"/>
                </a:lnTo>
                <a:lnTo>
                  <a:pt x="1824048" y="2645846"/>
                </a:lnTo>
                <a:lnTo>
                  <a:pt x="1779095" y="2658877"/>
                </a:lnTo>
                <a:lnTo>
                  <a:pt x="1733523" y="2670475"/>
                </a:lnTo>
                <a:lnTo>
                  <a:pt x="1687358" y="2680614"/>
                </a:lnTo>
                <a:lnTo>
                  <a:pt x="1640630" y="2689267"/>
                </a:lnTo>
                <a:lnTo>
                  <a:pt x="1593365" y="2696407"/>
                </a:lnTo>
                <a:lnTo>
                  <a:pt x="1545592" y="2702007"/>
                </a:lnTo>
                <a:lnTo>
                  <a:pt x="1497338" y="2706041"/>
                </a:lnTo>
                <a:lnTo>
                  <a:pt x="1448632" y="2708480"/>
                </a:lnTo>
                <a:lnTo>
                  <a:pt x="1399499" y="2709299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23800" y="2004524"/>
            <a:ext cx="2938780" cy="2849245"/>
          </a:xfrm>
          <a:custGeom>
            <a:avLst/>
            <a:gdLst/>
            <a:ahLst/>
            <a:cxnLst/>
            <a:rect l="l" t="t" r="r" b="b"/>
            <a:pathLst>
              <a:path w="2938779" h="2849245">
                <a:moveTo>
                  <a:pt x="0" y="1424499"/>
                </a:moveTo>
                <a:lnTo>
                  <a:pt x="872" y="1375803"/>
                </a:lnTo>
                <a:lnTo>
                  <a:pt x="3457" y="1327118"/>
                </a:lnTo>
                <a:lnTo>
                  <a:pt x="7705" y="1278672"/>
                </a:lnTo>
                <a:lnTo>
                  <a:pt x="13568" y="1230693"/>
                </a:lnTo>
                <a:lnTo>
                  <a:pt x="20997" y="1183407"/>
                </a:lnTo>
                <a:lnTo>
                  <a:pt x="29943" y="1137043"/>
                </a:lnTo>
                <a:lnTo>
                  <a:pt x="40484" y="1091196"/>
                </a:lnTo>
                <a:lnTo>
                  <a:pt x="52651" y="1045549"/>
                </a:lnTo>
                <a:lnTo>
                  <a:pt x="66357" y="1000316"/>
                </a:lnTo>
                <a:lnTo>
                  <a:pt x="81513" y="955710"/>
                </a:lnTo>
                <a:lnTo>
                  <a:pt x="98031" y="911947"/>
                </a:lnTo>
                <a:lnTo>
                  <a:pt x="115823" y="869240"/>
                </a:lnTo>
                <a:lnTo>
                  <a:pt x="139065" y="818892"/>
                </a:lnTo>
                <a:lnTo>
                  <a:pt x="164471" y="769173"/>
                </a:lnTo>
                <a:lnTo>
                  <a:pt x="191832" y="720417"/>
                </a:lnTo>
                <a:lnTo>
                  <a:pt x="220940" y="672956"/>
                </a:lnTo>
                <a:lnTo>
                  <a:pt x="251584" y="627124"/>
                </a:lnTo>
                <a:lnTo>
                  <a:pt x="284013" y="582576"/>
                </a:lnTo>
                <a:lnTo>
                  <a:pt x="318443" y="538943"/>
                </a:lnTo>
                <a:lnTo>
                  <a:pt x="354617" y="496514"/>
                </a:lnTo>
                <a:lnTo>
                  <a:pt x="392279" y="455579"/>
                </a:lnTo>
                <a:lnTo>
                  <a:pt x="431173" y="416428"/>
                </a:lnTo>
                <a:lnTo>
                  <a:pt x="471602" y="378796"/>
                </a:lnTo>
                <a:lnTo>
                  <a:pt x="513859" y="342367"/>
                </a:lnTo>
                <a:lnTo>
                  <a:pt x="557648" y="307387"/>
                </a:lnTo>
                <a:lnTo>
                  <a:pt x="602676" y="274097"/>
                </a:lnTo>
                <a:lnTo>
                  <a:pt x="648647" y="242742"/>
                </a:lnTo>
                <a:lnTo>
                  <a:pt x="687904" y="217972"/>
                </a:lnTo>
                <a:lnTo>
                  <a:pt x="728345" y="194221"/>
                </a:lnTo>
                <a:lnTo>
                  <a:pt x="769778" y="171602"/>
                </a:lnTo>
                <a:lnTo>
                  <a:pt x="812015" y="150228"/>
                </a:lnTo>
                <a:lnTo>
                  <a:pt x="854864" y="130211"/>
                </a:lnTo>
                <a:lnTo>
                  <a:pt x="898136" y="111662"/>
                </a:lnTo>
                <a:lnTo>
                  <a:pt x="942119" y="94492"/>
                </a:lnTo>
                <a:lnTo>
                  <a:pt x="987156" y="78562"/>
                </a:lnTo>
                <a:lnTo>
                  <a:pt x="1033042" y="63953"/>
                </a:lnTo>
                <a:lnTo>
                  <a:pt x="1079571" y="50744"/>
                </a:lnTo>
                <a:lnTo>
                  <a:pt x="1126535" y="39017"/>
                </a:lnTo>
                <a:lnTo>
                  <a:pt x="1173730" y="28852"/>
                </a:lnTo>
                <a:lnTo>
                  <a:pt x="1221444" y="20224"/>
                </a:lnTo>
                <a:lnTo>
                  <a:pt x="1270069" y="13064"/>
                </a:lnTo>
                <a:lnTo>
                  <a:pt x="1319387" y="7416"/>
                </a:lnTo>
                <a:lnTo>
                  <a:pt x="1369184" y="3326"/>
                </a:lnTo>
                <a:lnTo>
                  <a:pt x="1419243" y="839"/>
                </a:lnTo>
                <a:lnTo>
                  <a:pt x="1469349" y="0"/>
                </a:lnTo>
                <a:lnTo>
                  <a:pt x="1542100" y="1765"/>
                </a:lnTo>
                <a:lnTo>
                  <a:pt x="1614355" y="6948"/>
                </a:lnTo>
                <a:lnTo>
                  <a:pt x="1686004" y="15583"/>
                </a:lnTo>
                <a:lnTo>
                  <a:pt x="1756922" y="27541"/>
                </a:lnTo>
                <a:lnTo>
                  <a:pt x="1826989" y="42854"/>
                </a:lnTo>
                <a:lnTo>
                  <a:pt x="1896091" y="61395"/>
                </a:lnTo>
                <a:lnTo>
                  <a:pt x="1964100" y="83197"/>
                </a:lnTo>
                <a:lnTo>
                  <a:pt x="2030909" y="108133"/>
                </a:lnTo>
                <a:lnTo>
                  <a:pt x="2096382" y="136235"/>
                </a:lnTo>
                <a:lnTo>
                  <a:pt x="2160422" y="167379"/>
                </a:lnTo>
                <a:lnTo>
                  <a:pt x="2222881" y="201594"/>
                </a:lnTo>
                <a:lnTo>
                  <a:pt x="2283672" y="238759"/>
                </a:lnTo>
                <a:lnTo>
                  <a:pt x="2342637" y="278901"/>
                </a:lnTo>
                <a:lnTo>
                  <a:pt x="2399698" y="321902"/>
                </a:lnTo>
                <a:lnTo>
                  <a:pt x="2454683" y="367782"/>
                </a:lnTo>
                <a:lnTo>
                  <a:pt x="2507526" y="416428"/>
                </a:lnTo>
                <a:lnTo>
                  <a:pt x="2557800" y="467596"/>
                </a:lnTo>
                <a:lnTo>
                  <a:pt x="2605226" y="520850"/>
                </a:lnTo>
                <a:lnTo>
                  <a:pt x="2649706" y="576153"/>
                </a:lnTo>
                <a:lnTo>
                  <a:pt x="2691239" y="633312"/>
                </a:lnTo>
                <a:lnTo>
                  <a:pt x="2729716" y="692281"/>
                </a:lnTo>
                <a:lnTo>
                  <a:pt x="2765146" y="752879"/>
                </a:lnTo>
                <a:lnTo>
                  <a:pt x="2797414" y="815048"/>
                </a:lnTo>
                <a:lnTo>
                  <a:pt x="2826536" y="878617"/>
                </a:lnTo>
                <a:lnTo>
                  <a:pt x="2852389" y="943517"/>
                </a:lnTo>
                <a:lnTo>
                  <a:pt x="2874996" y="1009590"/>
                </a:lnTo>
                <a:lnTo>
                  <a:pt x="2894228" y="1076752"/>
                </a:lnTo>
                <a:lnTo>
                  <a:pt x="2910117" y="1144859"/>
                </a:lnTo>
                <a:lnTo>
                  <a:pt x="2922524" y="1213813"/>
                </a:lnTo>
                <a:lnTo>
                  <a:pt x="2931487" y="1283481"/>
                </a:lnTo>
                <a:lnTo>
                  <a:pt x="2936865" y="1353748"/>
                </a:lnTo>
                <a:lnTo>
                  <a:pt x="2938699" y="1424499"/>
                </a:lnTo>
                <a:lnTo>
                  <a:pt x="2937827" y="1473196"/>
                </a:lnTo>
                <a:lnTo>
                  <a:pt x="2935242" y="1521881"/>
                </a:lnTo>
                <a:lnTo>
                  <a:pt x="2930994" y="1570326"/>
                </a:lnTo>
                <a:lnTo>
                  <a:pt x="2925131" y="1618306"/>
                </a:lnTo>
                <a:lnTo>
                  <a:pt x="2917702" y="1665591"/>
                </a:lnTo>
                <a:lnTo>
                  <a:pt x="2908756" y="1711956"/>
                </a:lnTo>
                <a:lnTo>
                  <a:pt x="2898215" y="1757803"/>
                </a:lnTo>
                <a:lnTo>
                  <a:pt x="2886048" y="1803450"/>
                </a:lnTo>
                <a:lnTo>
                  <a:pt x="2872342" y="1848683"/>
                </a:lnTo>
                <a:lnTo>
                  <a:pt x="2857186" y="1893289"/>
                </a:lnTo>
                <a:lnTo>
                  <a:pt x="2840668" y="1937052"/>
                </a:lnTo>
                <a:lnTo>
                  <a:pt x="2822876" y="1979759"/>
                </a:lnTo>
                <a:lnTo>
                  <a:pt x="2799634" y="2030107"/>
                </a:lnTo>
                <a:lnTo>
                  <a:pt x="2774228" y="2079826"/>
                </a:lnTo>
                <a:lnTo>
                  <a:pt x="2746867" y="2128582"/>
                </a:lnTo>
                <a:lnTo>
                  <a:pt x="2717759" y="2176043"/>
                </a:lnTo>
                <a:lnTo>
                  <a:pt x="2687115" y="2221875"/>
                </a:lnTo>
                <a:lnTo>
                  <a:pt x="2654686" y="2266423"/>
                </a:lnTo>
                <a:lnTo>
                  <a:pt x="2620256" y="2310056"/>
                </a:lnTo>
                <a:lnTo>
                  <a:pt x="2584082" y="2352485"/>
                </a:lnTo>
                <a:lnTo>
                  <a:pt x="2546420" y="2393420"/>
                </a:lnTo>
                <a:lnTo>
                  <a:pt x="2507526" y="2432570"/>
                </a:lnTo>
                <a:lnTo>
                  <a:pt x="2467097" y="2470203"/>
                </a:lnTo>
                <a:lnTo>
                  <a:pt x="2424840" y="2506632"/>
                </a:lnTo>
                <a:lnTo>
                  <a:pt x="2381051" y="2541612"/>
                </a:lnTo>
                <a:lnTo>
                  <a:pt x="2336023" y="2574902"/>
                </a:lnTo>
                <a:lnTo>
                  <a:pt x="2290052" y="2606256"/>
                </a:lnTo>
                <a:lnTo>
                  <a:pt x="2250795" y="2631027"/>
                </a:lnTo>
                <a:lnTo>
                  <a:pt x="2210355" y="2654778"/>
                </a:lnTo>
                <a:lnTo>
                  <a:pt x="2168921" y="2677397"/>
                </a:lnTo>
                <a:lnTo>
                  <a:pt x="2126684" y="2698771"/>
                </a:lnTo>
                <a:lnTo>
                  <a:pt x="2083835" y="2718788"/>
                </a:lnTo>
                <a:lnTo>
                  <a:pt x="2040563" y="2737336"/>
                </a:lnTo>
                <a:lnTo>
                  <a:pt x="1996580" y="2754507"/>
                </a:lnTo>
                <a:lnTo>
                  <a:pt x="1951543" y="2770437"/>
                </a:lnTo>
                <a:lnTo>
                  <a:pt x="1905657" y="2785046"/>
                </a:lnTo>
                <a:lnTo>
                  <a:pt x="1859128" y="2798255"/>
                </a:lnTo>
                <a:lnTo>
                  <a:pt x="1812164" y="2809982"/>
                </a:lnTo>
                <a:lnTo>
                  <a:pt x="1764969" y="2820146"/>
                </a:lnTo>
                <a:lnTo>
                  <a:pt x="1717255" y="2828774"/>
                </a:lnTo>
                <a:lnTo>
                  <a:pt x="1668630" y="2835935"/>
                </a:lnTo>
                <a:lnTo>
                  <a:pt x="1619312" y="2841583"/>
                </a:lnTo>
                <a:lnTo>
                  <a:pt x="1569515" y="2845673"/>
                </a:lnTo>
                <a:lnTo>
                  <a:pt x="1519456" y="2848160"/>
                </a:lnTo>
                <a:lnTo>
                  <a:pt x="1469349" y="2848999"/>
                </a:lnTo>
                <a:lnTo>
                  <a:pt x="1419243" y="2848160"/>
                </a:lnTo>
                <a:lnTo>
                  <a:pt x="1369184" y="2845673"/>
                </a:lnTo>
                <a:lnTo>
                  <a:pt x="1319387" y="2841583"/>
                </a:lnTo>
                <a:lnTo>
                  <a:pt x="1270069" y="2835935"/>
                </a:lnTo>
                <a:lnTo>
                  <a:pt x="1221444" y="2828774"/>
                </a:lnTo>
                <a:lnTo>
                  <a:pt x="1173730" y="2820146"/>
                </a:lnTo>
                <a:lnTo>
                  <a:pt x="1126535" y="2809982"/>
                </a:lnTo>
                <a:lnTo>
                  <a:pt x="1079571" y="2798255"/>
                </a:lnTo>
                <a:lnTo>
                  <a:pt x="1033042" y="2785046"/>
                </a:lnTo>
                <a:lnTo>
                  <a:pt x="987156" y="2770437"/>
                </a:lnTo>
                <a:lnTo>
                  <a:pt x="942119" y="2754507"/>
                </a:lnTo>
                <a:lnTo>
                  <a:pt x="898136" y="2737336"/>
                </a:lnTo>
                <a:lnTo>
                  <a:pt x="854864" y="2718788"/>
                </a:lnTo>
                <a:lnTo>
                  <a:pt x="812015" y="2698771"/>
                </a:lnTo>
                <a:lnTo>
                  <a:pt x="769778" y="2677397"/>
                </a:lnTo>
                <a:lnTo>
                  <a:pt x="728345" y="2654778"/>
                </a:lnTo>
                <a:lnTo>
                  <a:pt x="687904" y="2631027"/>
                </a:lnTo>
                <a:lnTo>
                  <a:pt x="648647" y="2606256"/>
                </a:lnTo>
                <a:lnTo>
                  <a:pt x="602676" y="2574902"/>
                </a:lnTo>
                <a:lnTo>
                  <a:pt x="557648" y="2541612"/>
                </a:lnTo>
                <a:lnTo>
                  <a:pt x="513859" y="2506632"/>
                </a:lnTo>
                <a:lnTo>
                  <a:pt x="471602" y="2470203"/>
                </a:lnTo>
                <a:lnTo>
                  <a:pt x="431173" y="2432570"/>
                </a:lnTo>
                <a:lnTo>
                  <a:pt x="392279" y="2393420"/>
                </a:lnTo>
                <a:lnTo>
                  <a:pt x="354617" y="2352485"/>
                </a:lnTo>
                <a:lnTo>
                  <a:pt x="318443" y="2310056"/>
                </a:lnTo>
                <a:lnTo>
                  <a:pt x="284013" y="2266423"/>
                </a:lnTo>
                <a:lnTo>
                  <a:pt x="251584" y="2221875"/>
                </a:lnTo>
                <a:lnTo>
                  <a:pt x="220940" y="2176043"/>
                </a:lnTo>
                <a:lnTo>
                  <a:pt x="191832" y="2128582"/>
                </a:lnTo>
                <a:lnTo>
                  <a:pt x="164471" y="2079826"/>
                </a:lnTo>
                <a:lnTo>
                  <a:pt x="139065" y="2030107"/>
                </a:lnTo>
                <a:lnTo>
                  <a:pt x="115823" y="1979759"/>
                </a:lnTo>
                <a:lnTo>
                  <a:pt x="98031" y="1937052"/>
                </a:lnTo>
                <a:lnTo>
                  <a:pt x="81513" y="1893289"/>
                </a:lnTo>
                <a:lnTo>
                  <a:pt x="66357" y="1848683"/>
                </a:lnTo>
                <a:lnTo>
                  <a:pt x="52651" y="1803450"/>
                </a:lnTo>
                <a:lnTo>
                  <a:pt x="40484" y="1757803"/>
                </a:lnTo>
                <a:lnTo>
                  <a:pt x="29943" y="1711956"/>
                </a:lnTo>
                <a:lnTo>
                  <a:pt x="20997" y="1665591"/>
                </a:lnTo>
                <a:lnTo>
                  <a:pt x="13568" y="1618306"/>
                </a:lnTo>
                <a:lnTo>
                  <a:pt x="7705" y="1570326"/>
                </a:lnTo>
                <a:lnTo>
                  <a:pt x="3457" y="1521881"/>
                </a:lnTo>
                <a:lnTo>
                  <a:pt x="872" y="1473196"/>
                </a:lnTo>
                <a:lnTo>
                  <a:pt x="0" y="1424499"/>
                </a:lnTo>
                <a:close/>
              </a:path>
            </a:pathLst>
          </a:custGeom>
          <a:ln w="34924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28575" y="2109299"/>
            <a:ext cx="2729230" cy="2639695"/>
          </a:xfrm>
          <a:custGeom>
            <a:avLst/>
            <a:gdLst/>
            <a:ahLst/>
            <a:cxnLst/>
            <a:rect l="l" t="t" r="r" b="b"/>
            <a:pathLst>
              <a:path w="2729229" h="2639695">
                <a:moveTo>
                  <a:pt x="0" y="1319724"/>
                </a:moveTo>
                <a:lnTo>
                  <a:pt x="1124" y="1265187"/>
                </a:lnTo>
                <a:lnTo>
                  <a:pt x="4479" y="1211471"/>
                </a:lnTo>
                <a:lnTo>
                  <a:pt x="10040" y="1158445"/>
                </a:lnTo>
                <a:lnTo>
                  <a:pt x="17781" y="1105978"/>
                </a:lnTo>
                <a:lnTo>
                  <a:pt x="27677" y="1053939"/>
                </a:lnTo>
                <a:lnTo>
                  <a:pt x="39614" y="1002645"/>
                </a:lnTo>
                <a:lnTo>
                  <a:pt x="53512" y="952366"/>
                </a:lnTo>
                <a:lnTo>
                  <a:pt x="69379" y="902981"/>
                </a:lnTo>
                <a:lnTo>
                  <a:pt x="87225" y="854372"/>
                </a:lnTo>
                <a:lnTo>
                  <a:pt x="107057" y="806418"/>
                </a:lnTo>
                <a:lnTo>
                  <a:pt x="128718" y="759398"/>
                </a:lnTo>
                <a:lnTo>
                  <a:pt x="152078" y="713578"/>
                </a:lnTo>
                <a:lnTo>
                  <a:pt x="177175" y="668859"/>
                </a:lnTo>
                <a:lnTo>
                  <a:pt x="204045" y="625138"/>
                </a:lnTo>
                <a:lnTo>
                  <a:pt x="232726" y="582316"/>
                </a:lnTo>
                <a:lnTo>
                  <a:pt x="263026" y="540628"/>
                </a:lnTo>
                <a:lnTo>
                  <a:pt x="294770" y="500326"/>
                </a:lnTo>
                <a:lnTo>
                  <a:pt x="328018" y="461330"/>
                </a:lnTo>
                <a:lnTo>
                  <a:pt x="362831" y="423560"/>
                </a:lnTo>
                <a:lnTo>
                  <a:pt x="399269" y="386937"/>
                </a:lnTo>
                <a:lnTo>
                  <a:pt x="437114" y="351659"/>
                </a:lnTo>
                <a:lnTo>
                  <a:pt x="476151" y="317948"/>
                </a:lnTo>
                <a:lnTo>
                  <a:pt x="516460" y="285749"/>
                </a:lnTo>
                <a:lnTo>
                  <a:pt x="558122" y="255004"/>
                </a:lnTo>
                <a:lnTo>
                  <a:pt x="601215" y="225657"/>
                </a:lnTo>
                <a:lnTo>
                  <a:pt x="645502" y="197868"/>
                </a:lnTo>
                <a:lnTo>
                  <a:pt x="690733" y="171824"/>
                </a:lnTo>
                <a:lnTo>
                  <a:pt x="737005" y="147494"/>
                </a:lnTo>
                <a:lnTo>
                  <a:pt x="784415" y="124847"/>
                </a:lnTo>
                <a:lnTo>
                  <a:pt x="833059" y="103851"/>
                </a:lnTo>
                <a:lnTo>
                  <a:pt x="882685" y="84622"/>
                </a:lnTo>
                <a:lnTo>
                  <a:pt x="933014" y="67313"/>
                </a:lnTo>
                <a:lnTo>
                  <a:pt x="984154" y="51918"/>
                </a:lnTo>
                <a:lnTo>
                  <a:pt x="1036217" y="38434"/>
                </a:lnTo>
                <a:lnTo>
                  <a:pt x="1089312" y="26855"/>
                </a:lnTo>
                <a:lnTo>
                  <a:pt x="1143188" y="17258"/>
                </a:lnTo>
                <a:lnTo>
                  <a:pt x="1197534" y="9747"/>
                </a:lnTo>
                <a:lnTo>
                  <a:pt x="1252467" y="4349"/>
                </a:lnTo>
                <a:lnTo>
                  <a:pt x="1308108" y="1091"/>
                </a:lnTo>
                <a:lnTo>
                  <a:pt x="1364574" y="0"/>
                </a:lnTo>
                <a:lnTo>
                  <a:pt x="1432295" y="1614"/>
                </a:lnTo>
                <a:lnTo>
                  <a:pt x="1499557" y="6468"/>
                </a:lnTo>
                <a:lnTo>
                  <a:pt x="1566243" y="14476"/>
                </a:lnTo>
                <a:lnTo>
                  <a:pt x="1632244" y="25633"/>
                </a:lnTo>
                <a:lnTo>
                  <a:pt x="1697448" y="39854"/>
                </a:lnTo>
                <a:lnTo>
                  <a:pt x="1761739" y="57134"/>
                </a:lnTo>
                <a:lnTo>
                  <a:pt x="1825011" y="77387"/>
                </a:lnTo>
                <a:lnTo>
                  <a:pt x="1887143" y="100608"/>
                </a:lnTo>
                <a:lnTo>
                  <a:pt x="1948032" y="126711"/>
                </a:lnTo>
                <a:lnTo>
                  <a:pt x="2007555" y="155690"/>
                </a:lnTo>
                <a:lnTo>
                  <a:pt x="2065613" y="187461"/>
                </a:lnTo>
                <a:lnTo>
                  <a:pt x="2122078" y="222015"/>
                </a:lnTo>
                <a:lnTo>
                  <a:pt x="2176857" y="259271"/>
                </a:lnTo>
                <a:lnTo>
                  <a:pt x="2229816" y="299218"/>
                </a:lnTo>
                <a:lnTo>
                  <a:pt x="2280870" y="341778"/>
                </a:lnTo>
                <a:lnTo>
                  <a:pt x="2329880" y="386937"/>
                </a:lnTo>
                <a:lnTo>
                  <a:pt x="2376525" y="434367"/>
                </a:lnTo>
                <a:lnTo>
                  <a:pt x="2420480" y="483769"/>
                </a:lnTo>
                <a:lnTo>
                  <a:pt x="2461723" y="534996"/>
                </a:lnTo>
                <a:lnTo>
                  <a:pt x="2500181" y="587977"/>
                </a:lnTo>
                <a:lnTo>
                  <a:pt x="2535839" y="642570"/>
                </a:lnTo>
                <a:lnTo>
                  <a:pt x="2568620" y="698697"/>
                </a:lnTo>
                <a:lnTo>
                  <a:pt x="2598513" y="756222"/>
                </a:lnTo>
                <a:lnTo>
                  <a:pt x="2625435" y="815062"/>
                </a:lnTo>
                <a:lnTo>
                  <a:pt x="2649379" y="875088"/>
                </a:lnTo>
                <a:lnTo>
                  <a:pt x="2670260" y="936209"/>
                </a:lnTo>
                <a:lnTo>
                  <a:pt x="2688074" y="998303"/>
                </a:lnTo>
                <a:lnTo>
                  <a:pt x="2702732" y="1061275"/>
                </a:lnTo>
                <a:lnTo>
                  <a:pt x="2714232" y="1125006"/>
                </a:lnTo>
                <a:lnTo>
                  <a:pt x="2722484" y="1189397"/>
                </a:lnTo>
                <a:lnTo>
                  <a:pt x="2727487" y="1254340"/>
                </a:lnTo>
                <a:lnTo>
                  <a:pt x="2729149" y="1319724"/>
                </a:lnTo>
                <a:lnTo>
                  <a:pt x="2728025" y="1374261"/>
                </a:lnTo>
                <a:lnTo>
                  <a:pt x="2724670" y="1427977"/>
                </a:lnTo>
                <a:lnTo>
                  <a:pt x="2719109" y="1481003"/>
                </a:lnTo>
                <a:lnTo>
                  <a:pt x="2711368" y="1533470"/>
                </a:lnTo>
                <a:lnTo>
                  <a:pt x="2701472" y="1585509"/>
                </a:lnTo>
                <a:lnTo>
                  <a:pt x="2689535" y="1636803"/>
                </a:lnTo>
                <a:lnTo>
                  <a:pt x="2675637" y="1687083"/>
                </a:lnTo>
                <a:lnTo>
                  <a:pt x="2659770" y="1736468"/>
                </a:lnTo>
                <a:lnTo>
                  <a:pt x="2641924" y="1785077"/>
                </a:lnTo>
                <a:lnTo>
                  <a:pt x="2622092" y="1833031"/>
                </a:lnTo>
                <a:lnTo>
                  <a:pt x="2600431" y="1880051"/>
                </a:lnTo>
                <a:lnTo>
                  <a:pt x="2577071" y="1925871"/>
                </a:lnTo>
                <a:lnTo>
                  <a:pt x="2551974" y="1970590"/>
                </a:lnTo>
                <a:lnTo>
                  <a:pt x="2525104" y="2014311"/>
                </a:lnTo>
                <a:lnTo>
                  <a:pt x="2496422" y="2057133"/>
                </a:lnTo>
                <a:lnTo>
                  <a:pt x="2466123" y="2098821"/>
                </a:lnTo>
                <a:lnTo>
                  <a:pt x="2434379" y="2139123"/>
                </a:lnTo>
                <a:lnTo>
                  <a:pt x="2401131" y="2178119"/>
                </a:lnTo>
                <a:lnTo>
                  <a:pt x="2366318" y="2215889"/>
                </a:lnTo>
                <a:lnTo>
                  <a:pt x="2329880" y="2252512"/>
                </a:lnTo>
                <a:lnTo>
                  <a:pt x="2292035" y="2287790"/>
                </a:lnTo>
                <a:lnTo>
                  <a:pt x="2252998" y="2321501"/>
                </a:lnTo>
                <a:lnTo>
                  <a:pt x="2212689" y="2353700"/>
                </a:lnTo>
                <a:lnTo>
                  <a:pt x="2171028" y="2384445"/>
                </a:lnTo>
                <a:lnTo>
                  <a:pt x="2127934" y="2413791"/>
                </a:lnTo>
                <a:lnTo>
                  <a:pt x="2083647" y="2441581"/>
                </a:lnTo>
                <a:lnTo>
                  <a:pt x="2038416" y="2467625"/>
                </a:lnTo>
                <a:lnTo>
                  <a:pt x="1992144" y="2491955"/>
                </a:lnTo>
                <a:lnTo>
                  <a:pt x="1944735" y="2514602"/>
                </a:lnTo>
                <a:lnTo>
                  <a:pt x="1896090" y="2535598"/>
                </a:lnTo>
                <a:lnTo>
                  <a:pt x="1846464" y="2554827"/>
                </a:lnTo>
                <a:lnTo>
                  <a:pt x="1796135" y="2572136"/>
                </a:lnTo>
                <a:lnTo>
                  <a:pt x="1744995" y="2587531"/>
                </a:lnTo>
                <a:lnTo>
                  <a:pt x="1692932" y="2601015"/>
                </a:lnTo>
                <a:lnTo>
                  <a:pt x="1639837" y="2612593"/>
                </a:lnTo>
                <a:lnTo>
                  <a:pt x="1585961" y="2622191"/>
                </a:lnTo>
                <a:lnTo>
                  <a:pt x="1531615" y="2629702"/>
                </a:lnTo>
                <a:lnTo>
                  <a:pt x="1476682" y="2635100"/>
                </a:lnTo>
                <a:lnTo>
                  <a:pt x="1421041" y="2638358"/>
                </a:lnTo>
                <a:lnTo>
                  <a:pt x="1364574" y="2639449"/>
                </a:lnTo>
                <a:lnTo>
                  <a:pt x="1308108" y="2638358"/>
                </a:lnTo>
                <a:lnTo>
                  <a:pt x="1252467" y="2635100"/>
                </a:lnTo>
                <a:lnTo>
                  <a:pt x="1197534" y="2629702"/>
                </a:lnTo>
                <a:lnTo>
                  <a:pt x="1143188" y="2622191"/>
                </a:lnTo>
                <a:lnTo>
                  <a:pt x="1089312" y="2612593"/>
                </a:lnTo>
                <a:lnTo>
                  <a:pt x="1036217" y="2601015"/>
                </a:lnTo>
                <a:lnTo>
                  <a:pt x="984154" y="2587531"/>
                </a:lnTo>
                <a:lnTo>
                  <a:pt x="933014" y="2572136"/>
                </a:lnTo>
                <a:lnTo>
                  <a:pt x="882685" y="2554827"/>
                </a:lnTo>
                <a:lnTo>
                  <a:pt x="833059" y="2535598"/>
                </a:lnTo>
                <a:lnTo>
                  <a:pt x="784415" y="2514602"/>
                </a:lnTo>
                <a:lnTo>
                  <a:pt x="737005" y="2491955"/>
                </a:lnTo>
                <a:lnTo>
                  <a:pt x="690733" y="2467625"/>
                </a:lnTo>
                <a:lnTo>
                  <a:pt x="645502" y="2441581"/>
                </a:lnTo>
                <a:lnTo>
                  <a:pt x="601215" y="2413791"/>
                </a:lnTo>
                <a:lnTo>
                  <a:pt x="558121" y="2384445"/>
                </a:lnTo>
                <a:lnTo>
                  <a:pt x="516460" y="2353700"/>
                </a:lnTo>
                <a:lnTo>
                  <a:pt x="476151" y="2321501"/>
                </a:lnTo>
                <a:lnTo>
                  <a:pt x="437114" y="2287790"/>
                </a:lnTo>
                <a:lnTo>
                  <a:pt x="399269" y="2252512"/>
                </a:lnTo>
                <a:lnTo>
                  <a:pt x="362831" y="2215889"/>
                </a:lnTo>
                <a:lnTo>
                  <a:pt x="328018" y="2178119"/>
                </a:lnTo>
                <a:lnTo>
                  <a:pt x="294770" y="2139123"/>
                </a:lnTo>
                <a:lnTo>
                  <a:pt x="263026" y="2098821"/>
                </a:lnTo>
                <a:lnTo>
                  <a:pt x="232726" y="2057133"/>
                </a:lnTo>
                <a:lnTo>
                  <a:pt x="204045" y="2014311"/>
                </a:lnTo>
                <a:lnTo>
                  <a:pt x="177175" y="1970590"/>
                </a:lnTo>
                <a:lnTo>
                  <a:pt x="152078" y="1925871"/>
                </a:lnTo>
                <a:lnTo>
                  <a:pt x="128718" y="1880051"/>
                </a:lnTo>
                <a:lnTo>
                  <a:pt x="107057" y="1833031"/>
                </a:lnTo>
                <a:lnTo>
                  <a:pt x="87225" y="1785077"/>
                </a:lnTo>
                <a:lnTo>
                  <a:pt x="69379" y="1736468"/>
                </a:lnTo>
                <a:lnTo>
                  <a:pt x="53512" y="1687083"/>
                </a:lnTo>
                <a:lnTo>
                  <a:pt x="39614" y="1636803"/>
                </a:lnTo>
                <a:lnTo>
                  <a:pt x="27677" y="1585509"/>
                </a:lnTo>
                <a:lnTo>
                  <a:pt x="17781" y="1533470"/>
                </a:lnTo>
                <a:lnTo>
                  <a:pt x="10040" y="1481003"/>
                </a:lnTo>
                <a:lnTo>
                  <a:pt x="4479" y="1427977"/>
                </a:lnTo>
                <a:lnTo>
                  <a:pt x="1124" y="1374261"/>
                </a:lnTo>
                <a:lnTo>
                  <a:pt x="0" y="1319724"/>
                </a:lnTo>
                <a:close/>
              </a:path>
            </a:pathLst>
          </a:custGeom>
          <a:ln w="104774">
            <a:solidFill>
              <a:srgbClr val="2626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6913" y="150000"/>
            <a:ext cx="756094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9524" y="1043590"/>
            <a:ext cx="7994650" cy="308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24539" y="6466763"/>
            <a:ext cx="161544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17449" y="6466763"/>
            <a:ext cx="217804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126" y="1802568"/>
            <a:ext cx="11130915" cy="12573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900" dirty="0">
                <a:latin typeface="Times New Roman"/>
                <a:cs typeface="Times New Roman"/>
              </a:rPr>
              <a:t>Deep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Learning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Times New Roman"/>
                <a:cs typeface="Times New Roman"/>
              </a:rPr>
              <a:t>(23DS5PCDLG)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|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Mini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Project</a:t>
            </a:r>
            <a:r>
              <a:rPr sz="2900" spc="-35" dirty="0">
                <a:latin typeface="Times New Roman"/>
                <a:cs typeface="Times New Roman"/>
              </a:rPr>
              <a:t> </a:t>
            </a:r>
            <a:r>
              <a:rPr sz="2900" spc="-25" dirty="0">
                <a:latin typeface="Times New Roman"/>
                <a:cs typeface="Times New Roman"/>
              </a:rPr>
              <a:t>on</a:t>
            </a:r>
            <a:endParaRPr sz="2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OMR Evaluation and Scoring System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5753" y="3568812"/>
            <a:ext cx="5811770" cy="2616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latin typeface="Times New Roman"/>
                <a:cs typeface="Times New Roman"/>
              </a:rPr>
              <a:t>Guided</a:t>
            </a:r>
            <a:r>
              <a:rPr sz="3300" spc="-20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by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Prof.</a:t>
            </a:r>
            <a:r>
              <a:rPr sz="3300" spc="-15" dirty="0">
                <a:latin typeface="Times New Roman"/>
                <a:cs typeface="Times New Roman"/>
              </a:rPr>
              <a:t> </a:t>
            </a:r>
            <a:r>
              <a:rPr sz="3300" dirty="0">
                <a:latin typeface="Times New Roman"/>
                <a:cs typeface="Times New Roman"/>
              </a:rPr>
              <a:t>S</a:t>
            </a:r>
            <a:r>
              <a:rPr lang="en-US" sz="3300" dirty="0">
                <a:latin typeface="Times New Roman"/>
                <a:cs typeface="Times New Roman"/>
              </a:rPr>
              <a:t>angeetha</a:t>
            </a:r>
            <a:endParaRPr sz="3300" dirty="0">
              <a:latin typeface="Times New Roman"/>
              <a:cs typeface="Times New Roman"/>
            </a:endParaRPr>
          </a:p>
          <a:p>
            <a:pPr marL="20320" marR="12700" algn="ctr">
              <a:lnSpc>
                <a:spcPct val="150000"/>
              </a:lnSpc>
              <a:spcBef>
                <a:spcPts val="1325"/>
              </a:spcBef>
            </a:pPr>
            <a:r>
              <a:rPr lang="en-US" sz="2400" spc="-10" dirty="0">
                <a:latin typeface="Times New Roman"/>
                <a:cs typeface="Times New Roman"/>
              </a:rPr>
              <a:t>Elvis </a:t>
            </a:r>
            <a:r>
              <a:rPr lang="en-US" sz="2400" spc="-10" dirty="0" err="1">
                <a:latin typeface="Times New Roman"/>
                <a:cs typeface="Times New Roman"/>
              </a:rPr>
              <a:t>Bibu</a:t>
            </a:r>
            <a:r>
              <a:rPr lang="en-US" sz="2400" spc="-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(1BM23AD0</a:t>
            </a:r>
            <a:r>
              <a:rPr lang="en-US" sz="2400" spc="-10" dirty="0">
                <a:latin typeface="Times New Roman"/>
                <a:cs typeface="Times New Roman"/>
              </a:rPr>
              <a:t>21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20320" marR="12700" algn="ctr">
              <a:lnSpc>
                <a:spcPct val="150000"/>
              </a:lnSpc>
              <a:spcBef>
                <a:spcPts val="1325"/>
              </a:spcBef>
            </a:pPr>
            <a:r>
              <a:rPr lang="en-US" sz="2400" spc="-10" dirty="0" err="1">
                <a:latin typeface="Times New Roman"/>
                <a:cs typeface="Times New Roman"/>
              </a:rPr>
              <a:t>Kirthan</a:t>
            </a:r>
            <a:r>
              <a:rPr lang="en-US" sz="2400" spc="-10" dirty="0">
                <a:latin typeface="Times New Roman"/>
                <a:cs typeface="Times New Roman"/>
              </a:rPr>
              <a:t> A </a:t>
            </a:r>
            <a:r>
              <a:rPr sz="2400" spc="-10" dirty="0">
                <a:latin typeface="Times New Roman"/>
                <a:cs typeface="Times New Roman"/>
              </a:rPr>
              <a:t>(1BM23AD0</a:t>
            </a:r>
            <a:r>
              <a:rPr lang="en-US" sz="2400" spc="-10" dirty="0">
                <a:latin typeface="Times New Roman"/>
                <a:cs typeface="Times New Roman"/>
              </a:rPr>
              <a:t>30</a:t>
            </a:r>
            <a:r>
              <a:rPr sz="2400" spc="-10" dirty="0">
                <a:latin typeface="Times New Roman"/>
                <a:cs typeface="Times New Roman"/>
              </a:rPr>
              <a:t>) </a:t>
            </a:r>
            <a:endParaRPr lang="en-US" sz="2400" spc="-10" dirty="0">
              <a:latin typeface="Times New Roman"/>
              <a:cs typeface="Times New Roman"/>
            </a:endParaRPr>
          </a:p>
          <a:p>
            <a:pPr marL="20320" marR="12700" algn="ctr">
              <a:lnSpc>
                <a:spcPct val="150000"/>
              </a:lnSpc>
              <a:spcBef>
                <a:spcPts val="1325"/>
              </a:spcBef>
            </a:pPr>
            <a:r>
              <a:rPr lang="en-US" sz="2400" spc="-10" dirty="0">
                <a:latin typeface="Times New Roman"/>
                <a:cs typeface="Times New Roman"/>
              </a:rPr>
              <a:t>Sai Prashanth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(1BM23AD0</a:t>
            </a:r>
            <a:r>
              <a:rPr lang="en-US" sz="2400" spc="-10" dirty="0">
                <a:latin typeface="Times New Roman"/>
                <a:cs typeface="Times New Roman"/>
              </a:rPr>
              <a:t>51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25" y="156249"/>
            <a:ext cx="1025138" cy="10149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446725" y="3353075"/>
            <a:ext cx="7804784" cy="24765"/>
          </a:xfrm>
          <a:custGeom>
            <a:avLst/>
            <a:gdLst/>
            <a:ahLst/>
            <a:cxnLst/>
            <a:rect l="l" t="t" r="r" b="b"/>
            <a:pathLst>
              <a:path w="7804784" h="24764">
                <a:moveTo>
                  <a:pt x="7804499" y="24599"/>
                </a:moveTo>
                <a:lnTo>
                  <a:pt x="0" y="24599"/>
                </a:lnTo>
                <a:lnTo>
                  <a:pt x="0" y="0"/>
                </a:lnTo>
                <a:lnTo>
                  <a:pt x="7804499" y="0"/>
                </a:lnTo>
                <a:lnTo>
                  <a:pt x="7804499" y="24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35066" y="165360"/>
            <a:ext cx="6113145" cy="822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/>
                <a:cs typeface="Times New Roman"/>
              </a:rPr>
              <a:t>BMS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College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of</a:t>
            </a:r>
            <a:r>
              <a:rPr sz="3000" b="1" spc="-55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Engineering</a:t>
            </a:r>
            <a:endParaRPr sz="3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200" spc="-10" dirty="0">
                <a:latin typeface="Times New Roman"/>
                <a:cs typeface="Times New Roman"/>
              </a:rPr>
              <a:t>Department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of</a:t>
            </a:r>
            <a:r>
              <a:rPr sz="2200" spc="-1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Artificial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Intelligence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Science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997" y="3049244"/>
            <a:ext cx="176085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2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378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Workflow</a:t>
            </a:r>
            <a:r>
              <a:rPr spc="-11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pic>
        <p:nvPicPr>
          <p:cNvPr id="11" name="Picture 10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C562844-BA1D-B7BE-16B0-54E6E762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59" y="1911832"/>
            <a:ext cx="7772400" cy="30184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36600"/>
          </a:xfrm>
          <a:custGeom>
            <a:avLst/>
            <a:gdLst/>
            <a:ahLst/>
            <a:cxnLst/>
            <a:rect l="l" t="t" r="r" b="b"/>
            <a:pathLst>
              <a:path w="12192000" h="736600">
                <a:moveTo>
                  <a:pt x="12191999" y="736499"/>
                </a:moveTo>
                <a:lnTo>
                  <a:pt x="0" y="7364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736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100"/>
              </a:spcBef>
            </a:pPr>
            <a:r>
              <a:rPr dirty="0"/>
              <a:t>Use</a:t>
            </a:r>
            <a:r>
              <a:rPr spc="-20" dirty="0"/>
              <a:t> </a:t>
            </a:r>
            <a:r>
              <a:rPr dirty="0"/>
              <a:t>Case</a:t>
            </a:r>
            <a:r>
              <a:rPr spc="-15" dirty="0"/>
              <a:t> </a:t>
            </a:r>
            <a:r>
              <a:rPr spc="-10" dirty="0"/>
              <a:t>Diagram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pic>
        <p:nvPicPr>
          <p:cNvPr id="8" name="Picture 7" descr="A diagram of a system&#10;&#10;AI-generated content may be incorrect.">
            <a:extLst>
              <a:ext uri="{FF2B5EF4-FFF2-40B4-BE49-F238E27FC236}">
                <a16:creationId xmlns:a16="http://schemas.microsoft.com/office/drawing/2014/main" id="{3C5C7A98-9EB1-E79A-707C-5E958A17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95400"/>
            <a:ext cx="7772400" cy="30184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997" y="3049244"/>
            <a:ext cx="176085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2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24400" y="150000"/>
            <a:ext cx="6223458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Implementation:</a:t>
            </a:r>
            <a:r>
              <a:rPr spc="-70" dirty="0"/>
              <a:t> </a:t>
            </a:r>
            <a:r>
              <a:rPr dirty="0"/>
              <a:t>System</a:t>
            </a:r>
            <a:r>
              <a:rPr spc="-70" dirty="0"/>
              <a:t> </a:t>
            </a:r>
            <a:r>
              <a:rPr dirty="0"/>
              <a:t>Setup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593774" y="839165"/>
            <a:ext cx="8241479" cy="51127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42545" indent="-45720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Environment:</a:t>
            </a:r>
            <a:r>
              <a:rPr lang="en-IN" sz="2000" spc="-25" dirty="0">
                <a:latin typeface="Times New Roman"/>
                <a:cs typeface="Times New Roman"/>
              </a:rPr>
              <a:t> The system is developed in Python 3.8+ using Visual Studio Code.</a:t>
            </a:r>
          </a:p>
          <a:p>
            <a:pPr marL="469265" marR="42545" indent="-45720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Core Libraries: </a:t>
            </a:r>
          </a:p>
          <a:p>
            <a:pPr marL="354965" marR="42545" lvl="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	     Computer Vision: </a:t>
            </a:r>
            <a:r>
              <a:rPr lang="en-IN" sz="2000" spc="-25" dirty="0">
                <a:latin typeface="Times New Roman"/>
                <a:cs typeface="Times New Roman"/>
              </a:rPr>
              <a:t>OpenCV for image manipulation and bubble detection.</a:t>
            </a:r>
          </a:p>
          <a:p>
            <a:pPr marL="354965" marR="42545" lvl="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	     Deep Learning: </a:t>
            </a:r>
            <a:r>
              <a:rPr lang="en-IN" sz="2000" spc="-25" dirty="0">
                <a:latin typeface="Times New Roman"/>
                <a:cs typeface="Times New Roman"/>
              </a:rPr>
              <a:t>TensorFlow/</a:t>
            </a:r>
            <a:r>
              <a:rPr lang="en-IN" sz="2000" spc="-25" dirty="0" err="1">
                <a:latin typeface="Times New Roman"/>
                <a:cs typeface="Times New Roman"/>
              </a:rPr>
              <a:t>Keras</a:t>
            </a:r>
            <a:r>
              <a:rPr lang="en-IN" sz="2000" spc="-25" dirty="0">
                <a:latin typeface="Times New Roman"/>
                <a:cs typeface="Times New Roman"/>
              </a:rPr>
              <a:t> for building and deploying the CNN 	     model. </a:t>
            </a:r>
          </a:p>
          <a:p>
            <a:pPr marL="354965" marR="42545" lvl="4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	     Data Handling: </a:t>
            </a:r>
            <a:r>
              <a:rPr lang="en-IN" sz="2000" spc="-25" dirty="0">
                <a:latin typeface="Times New Roman"/>
                <a:cs typeface="Times New Roman"/>
              </a:rPr>
              <a:t>NumPy and Pandas for matrix operations and report 	      generation. </a:t>
            </a:r>
          </a:p>
          <a:p>
            <a:pPr marL="469265" marR="42545" indent="-45720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Interface</a:t>
            </a:r>
            <a:r>
              <a:rPr lang="en-IN" sz="2000" spc="-25" dirty="0">
                <a:latin typeface="Times New Roman"/>
                <a:cs typeface="Times New Roman"/>
              </a:rPr>
              <a:t>: </a:t>
            </a:r>
            <a:r>
              <a:rPr lang="en-IN" sz="2000" spc="-25" dirty="0" err="1">
                <a:latin typeface="Times New Roman"/>
                <a:cs typeface="Times New Roman"/>
              </a:rPr>
              <a:t>Streamlit</a:t>
            </a:r>
            <a:r>
              <a:rPr lang="en-IN" sz="2000" spc="-25" dirty="0">
                <a:latin typeface="Times New Roman"/>
                <a:cs typeface="Times New Roman"/>
              </a:rPr>
              <a:t> is used to create a responsive web-based user interface. </a:t>
            </a:r>
          </a:p>
          <a:p>
            <a:pPr marL="469265" marR="42545" indent="-45720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  <a:tabLst>
                <a:tab pos="431165" algn="l"/>
                <a:tab pos="981075" algn="l"/>
                <a:tab pos="1841500" algn="l"/>
                <a:tab pos="2166620" algn="l"/>
                <a:tab pos="3366135" algn="l"/>
                <a:tab pos="4072254" algn="l"/>
                <a:tab pos="4340225" algn="l"/>
                <a:tab pos="5342255" algn="l"/>
                <a:tab pos="6694170" algn="l"/>
                <a:tab pos="7305675" algn="l"/>
              </a:tabLst>
            </a:pPr>
            <a:r>
              <a:rPr lang="en-IN" sz="2000" b="1" spc="-25" dirty="0">
                <a:latin typeface="Times New Roman"/>
                <a:cs typeface="Times New Roman"/>
              </a:rPr>
              <a:t>Hardware: </a:t>
            </a:r>
            <a:r>
              <a:rPr lang="en-IN" sz="2000" spc="-25" dirty="0">
                <a:latin typeface="Times New Roman"/>
                <a:cs typeface="Times New Roman"/>
              </a:rPr>
              <a:t>Optimized to run on standard CPUs (Intel i5/i7) with optional GPU acceleration.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997" y="3049244"/>
            <a:ext cx="176085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2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Implementation:</a:t>
            </a:r>
            <a:r>
              <a:rPr spc="-155" dirty="0"/>
              <a:t> </a:t>
            </a:r>
            <a:r>
              <a:rPr spc="-20" dirty="0"/>
              <a:t>AI</a:t>
            </a:r>
            <a:r>
              <a:rPr spc="-155" dirty="0"/>
              <a:t> </a:t>
            </a:r>
            <a:r>
              <a:rPr dirty="0"/>
              <a:t>Assistant</a:t>
            </a:r>
            <a:r>
              <a:rPr spc="-60" dirty="0"/>
              <a:t> </a:t>
            </a:r>
            <a:r>
              <a:rPr dirty="0"/>
              <a:t>&amp;</a:t>
            </a:r>
            <a:r>
              <a:rPr spc="-20" dirty="0"/>
              <a:t> </a:t>
            </a:r>
            <a:r>
              <a:rPr dirty="0"/>
              <a:t>RAG</a:t>
            </a:r>
            <a:r>
              <a:rPr spc="-30" dirty="0"/>
              <a:t> </a:t>
            </a:r>
            <a:r>
              <a:rPr spc="-10" dirty="0"/>
              <a:t>Integration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636274" y="1117789"/>
            <a:ext cx="8281034" cy="509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marR="67945" indent="-4191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Preprocessing Pipeline: </a:t>
            </a:r>
            <a:r>
              <a:rPr lang="en-IN" sz="2000" dirty="0">
                <a:latin typeface="Times New Roman"/>
                <a:cs typeface="Times New Roman"/>
              </a:rPr>
              <a:t>Applies Grayscale conversion, Bilateral Filter for noise reduction, and CLAHE for contrast enhancement. </a:t>
            </a:r>
          </a:p>
          <a:p>
            <a:pPr marL="431165" marR="67945" indent="-4191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Bubble Detection: </a:t>
            </a:r>
            <a:r>
              <a:rPr lang="en-IN" sz="2000" dirty="0">
                <a:latin typeface="Times New Roman"/>
                <a:cs typeface="Times New Roman"/>
              </a:rPr>
              <a:t>Utilizes Hough Circle Detection to find potential bubbles, followed by coordinate sorting to group them into questions. </a:t>
            </a:r>
          </a:p>
          <a:p>
            <a:pPr marL="431165" marR="67945" indent="-4191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Hybrid Scoring Logic: </a:t>
            </a:r>
          </a:p>
          <a:p>
            <a:pPr marL="354965" marR="67945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	    Primary: </a:t>
            </a:r>
            <a:r>
              <a:rPr lang="en-IN" sz="2000" dirty="0">
                <a:latin typeface="Times New Roman"/>
                <a:cs typeface="Times New Roman"/>
              </a:rPr>
              <a:t>CNN model classifies the bubble image (Marked vs. 		     Unmarked).</a:t>
            </a:r>
          </a:p>
          <a:p>
            <a:pPr marL="354965" marR="67945" indent="-34290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	    Secondary: </a:t>
            </a:r>
            <a:r>
              <a:rPr lang="en-IN" sz="2000" dirty="0">
                <a:latin typeface="Times New Roman"/>
                <a:cs typeface="Times New Roman"/>
              </a:rPr>
              <a:t>Pixel density (darkness scoring) validates the CNN 		     prediction. </a:t>
            </a:r>
          </a:p>
          <a:p>
            <a:pPr marL="12065" marR="67945">
              <a:lnSpc>
                <a:spcPct val="150000"/>
              </a:lnSpc>
              <a:spcBef>
                <a:spcPts val="100"/>
              </a:spcBef>
              <a:tabLst>
                <a:tab pos="431165" algn="l"/>
                <a:tab pos="2392680" algn="l"/>
                <a:tab pos="2694940" algn="l"/>
                <a:tab pos="4153535" algn="l"/>
                <a:tab pos="4836795" algn="l"/>
                <a:tab pos="5084445" algn="l"/>
                <a:tab pos="5738495" algn="l"/>
                <a:tab pos="6434455" algn="l"/>
                <a:tab pos="742950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4.	</a:t>
            </a:r>
            <a:r>
              <a:rPr lang="en-IN" sz="2000" b="1" dirty="0">
                <a:latin typeface="Times New Roman"/>
                <a:cs typeface="Times New Roman"/>
              </a:rPr>
              <a:t>Synthetic Data: </a:t>
            </a:r>
            <a:r>
              <a:rPr lang="en-IN" sz="2000" dirty="0">
                <a:latin typeface="Times New Roman"/>
                <a:cs typeface="Times New Roman"/>
              </a:rPr>
              <a:t>A custom module generates synthetic OMR samples to 	train the model, ensuring it generalizes well to unseen data.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7094" y="3049244"/>
            <a:ext cx="157099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9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Interpretation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0">
              <a:lnSpc>
                <a:spcPct val="100000"/>
              </a:lnSpc>
              <a:spcBef>
                <a:spcPts val="100"/>
              </a:spcBef>
            </a:pPr>
            <a:r>
              <a:rPr dirty="0"/>
              <a:t>Key </a:t>
            </a:r>
            <a:r>
              <a:rPr spc="-10" dirty="0"/>
              <a:t>Results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pic>
        <p:nvPicPr>
          <p:cNvPr id="11" name="Picture 10" descr="A diagram of efficiency and cost reduction&#10;&#10;AI-generated content may be incorrect.">
            <a:extLst>
              <a:ext uri="{FF2B5EF4-FFF2-40B4-BE49-F238E27FC236}">
                <a16:creationId xmlns:a16="http://schemas.microsoft.com/office/drawing/2014/main" id="{740B2602-EA1A-2241-E183-0A2637445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525879"/>
            <a:ext cx="777240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7094" y="3049244"/>
            <a:ext cx="157099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9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Interpretation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2939">
              <a:lnSpc>
                <a:spcPct val="100000"/>
              </a:lnSpc>
              <a:spcBef>
                <a:spcPts val="100"/>
              </a:spcBef>
            </a:pPr>
            <a:r>
              <a:rPr dirty="0"/>
              <a:t>Snapshots</a:t>
            </a:r>
            <a:r>
              <a:rPr spc="-10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Dashboard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6AF7AD-FCA8-2F86-6B18-6DEB249AF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62" y="1411549"/>
            <a:ext cx="8089194" cy="40189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7094" y="3049244"/>
            <a:ext cx="157099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9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Interpretation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2939">
              <a:lnSpc>
                <a:spcPct val="100000"/>
              </a:lnSpc>
              <a:spcBef>
                <a:spcPts val="100"/>
              </a:spcBef>
            </a:pPr>
            <a:r>
              <a:rPr dirty="0"/>
              <a:t>Snapshots</a:t>
            </a:r>
            <a:r>
              <a:rPr spc="-10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Dashboard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EB26F7-CC69-6DEA-2E0D-B31AE471A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858" y="1293831"/>
            <a:ext cx="7924801" cy="42703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7094" y="3049244"/>
            <a:ext cx="1570990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9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Interpretation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74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Interpretation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3585788" y="1052865"/>
            <a:ext cx="7994650" cy="415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 marR="5715" indent="-447675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59740" algn="l"/>
              </a:tabLst>
            </a:pPr>
            <a:r>
              <a:rPr lang="en-IN" sz="2000" spc="-10" dirty="0"/>
              <a:t>Feasibility Confirmed: </a:t>
            </a:r>
            <a:r>
              <a:rPr lang="en-IN" sz="2000" b="0" spc="-10" dirty="0"/>
              <a:t>The project proves that software pipelines can effectively replace legacy hardware. </a:t>
            </a:r>
          </a:p>
          <a:p>
            <a:pPr marL="459740" marR="5715" indent="-447675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59740" algn="l"/>
              </a:tabLst>
            </a:pPr>
            <a:r>
              <a:rPr lang="en-IN" sz="2000" spc="-10" dirty="0"/>
              <a:t>Synthetic Data Success: </a:t>
            </a:r>
            <a:r>
              <a:rPr lang="en-IN" sz="2000" b="0" spc="-10" dirty="0"/>
              <a:t>Self-Supervised Learning using synthetic data allowed the model to generalize without a massive human-</a:t>
            </a:r>
            <a:r>
              <a:rPr lang="en-IN" sz="2000" b="0" spc="-10" dirty="0" err="1"/>
              <a:t>labeled</a:t>
            </a:r>
            <a:r>
              <a:rPr lang="en-IN" sz="2000" b="0" spc="-10" dirty="0"/>
              <a:t> dataset. </a:t>
            </a:r>
          </a:p>
          <a:p>
            <a:pPr marL="459740" marR="5715" indent="-447675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59740" algn="l"/>
              </a:tabLst>
            </a:pPr>
            <a:r>
              <a:rPr lang="en-IN" sz="2000" spc="-10" dirty="0"/>
              <a:t>Hybrid Robustness: </a:t>
            </a:r>
            <a:r>
              <a:rPr lang="en-IN" sz="2000" b="0" spc="-10" dirty="0"/>
              <a:t>Combining Deep Learning with pixel density analysis significantly improved reliability compared to rule-based systems, especially for edge cases like erasures. </a:t>
            </a:r>
          </a:p>
          <a:p>
            <a:pPr marL="459740" marR="5715" indent="-447675" algn="just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59740" algn="l"/>
              </a:tabLst>
            </a:pPr>
            <a:r>
              <a:rPr lang="en-IN" sz="2000" spc="-10" dirty="0"/>
              <a:t>Operational Efficiency: </a:t>
            </a:r>
            <a:r>
              <a:rPr lang="en-IN" sz="2000" b="0" spc="-10" dirty="0"/>
              <a:t>The end-to-end workflow meets the objective of minimizing human error and processing time.</a:t>
            </a:r>
            <a:endParaRPr sz="2000" b="0" spc="-1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0579" y="3186404"/>
            <a:ext cx="17856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Conclusion</a:t>
            </a:r>
            <a:endParaRPr sz="29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" y="-11"/>
            <a:ext cx="593672" cy="587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3779474" y="999585"/>
            <a:ext cx="8014970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 marR="33020" algn="just">
              <a:lnSpc>
                <a:spcPct val="100000"/>
              </a:lnSpc>
              <a:spcBef>
                <a:spcPts val="100"/>
              </a:spcBef>
            </a:pP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5018E-5FC7-2916-8D88-A73043413EC7}"/>
              </a:ext>
            </a:extLst>
          </p:cNvPr>
          <p:cNvSpPr txBox="1"/>
          <p:nvPr/>
        </p:nvSpPr>
        <p:spPr>
          <a:xfrm>
            <a:off x="4114800" y="999585"/>
            <a:ext cx="7502649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Automated OMR Scoring System successfully demonstrates a cost-effective, software-based alternative to traditional grading.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CNNs with Computer Vision, the system achieves high accuracy and robustness against image variations.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synthetic data solves the challenge of data scarcity and manual labeling.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 provides educational institutions with a flexible, fast, and accurate tool for assessment, democratizing access to automated grading technology.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5211" y="3186404"/>
            <a:ext cx="17348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References</a:t>
            </a:r>
            <a:endParaRPr sz="29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" y="-11"/>
            <a:ext cx="593672" cy="5877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2600" y="392689"/>
            <a:ext cx="7799705" cy="419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IN" sz="2000" dirty="0"/>
              <a:t>[1, 2025].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86BA4-04F9-40A4-B5AA-629A6CF4FA81}"/>
              </a:ext>
            </a:extLst>
          </p:cNvPr>
          <p:cNvSpPr txBox="1"/>
          <p:nvPr/>
        </p:nvSpPr>
        <p:spPr>
          <a:xfrm>
            <a:off x="3962400" y="985801"/>
            <a:ext cx="69519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Y. LeCun, L.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Bengio, and P. Haffner, "Gradient-based learning applied to document recognition," Proceedings of the IEEE, vol. 86, no. 11, pp. 2278–2324, Nov. 1998.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A. Deng, "Deep Learning for OMR,"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preprint, 2020.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OpenCV, "Hough Circle Transform," OpenCV Documentation. [Online]. Available: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docs.opencv.org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 [Accessed: Dec. 08, 2025].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[4]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"Building Data Apps,"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Documentation. [Online]. Available: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streamlit.io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 [Accessed: Dec. 08, 2025].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[5] TensorFlow, "Image Classification with CNNs," TensorFlow Core. [Online]. Available: https://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www.tensorflow.org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/. [Accessed: Dec. 08, 2025].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79800" cy="6858000"/>
            <a:chOff x="0" y="0"/>
            <a:chExt cx="34798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3585" cy="6858000"/>
            </a:xfrm>
            <a:custGeom>
              <a:avLst/>
              <a:gdLst/>
              <a:ahLst/>
              <a:cxnLst/>
              <a:rect l="l" t="t" r="r" b="b"/>
              <a:pathLst>
                <a:path w="2013585" h="6858000">
                  <a:moveTo>
                    <a:pt x="2013556" y="6857999"/>
                  </a:moveTo>
                  <a:lnTo>
                    <a:pt x="0" y="6857999"/>
                  </a:lnTo>
                  <a:lnTo>
                    <a:pt x="0" y="0"/>
                  </a:lnTo>
                  <a:lnTo>
                    <a:pt x="2013556" y="0"/>
                  </a:lnTo>
                  <a:lnTo>
                    <a:pt x="2013556" y="6857999"/>
                  </a:lnTo>
                  <a:close/>
                </a:path>
              </a:pathLst>
            </a:custGeom>
            <a:solidFill>
              <a:srgbClr val="755B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0080" y="2074362"/>
              <a:ext cx="2752725" cy="2709545"/>
            </a:xfrm>
            <a:custGeom>
              <a:avLst/>
              <a:gdLst/>
              <a:ahLst/>
              <a:cxnLst/>
              <a:rect l="l" t="t" r="r" b="b"/>
              <a:pathLst>
                <a:path w="2752725" h="2709545">
                  <a:moveTo>
                    <a:pt x="1376176" y="2709274"/>
                  </a:moveTo>
                  <a:lnTo>
                    <a:pt x="1327863" y="2708455"/>
                  </a:lnTo>
                  <a:lnTo>
                    <a:pt x="1279968" y="2706016"/>
                  </a:lnTo>
                  <a:lnTo>
                    <a:pt x="1232518" y="2701982"/>
                  </a:lnTo>
                  <a:lnTo>
                    <a:pt x="1185541" y="2696382"/>
                  </a:lnTo>
                  <a:lnTo>
                    <a:pt x="1139064" y="2689243"/>
                  </a:lnTo>
                  <a:lnTo>
                    <a:pt x="1093115" y="2680590"/>
                  </a:lnTo>
                  <a:lnTo>
                    <a:pt x="1047720" y="2670451"/>
                  </a:lnTo>
                  <a:lnTo>
                    <a:pt x="1002907" y="2658852"/>
                  </a:lnTo>
                  <a:lnTo>
                    <a:pt x="958703" y="2645822"/>
                  </a:lnTo>
                  <a:lnTo>
                    <a:pt x="915136" y="2631385"/>
                  </a:lnTo>
                  <a:lnTo>
                    <a:pt x="872232" y="2615570"/>
                  </a:lnTo>
                  <a:lnTo>
                    <a:pt x="830019" y="2598403"/>
                  </a:lnTo>
                  <a:lnTo>
                    <a:pt x="788525" y="2579912"/>
                  </a:lnTo>
                  <a:lnTo>
                    <a:pt x="747777" y="2560122"/>
                  </a:lnTo>
                  <a:lnTo>
                    <a:pt x="707801" y="2539060"/>
                  </a:lnTo>
                  <a:lnTo>
                    <a:pt x="668626" y="2516755"/>
                  </a:lnTo>
                  <a:lnTo>
                    <a:pt x="630278" y="2493232"/>
                  </a:lnTo>
                  <a:lnTo>
                    <a:pt x="592785" y="2468518"/>
                  </a:lnTo>
                  <a:lnTo>
                    <a:pt x="556174" y="2442641"/>
                  </a:lnTo>
                  <a:lnTo>
                    <a:pt x="520472" y="2415626"/>
                  </a:lnTo>
                  <a:lnTo>
                    <a:pt x="485708" y="2387502"/>
                  </a:lnTo>
                  <a:lnTo>
                    <a:pt x="451907" y="2358294"/>
                  </a:lnTo>
                  <a:lnTo>
                    <a:pt x="419097" y="2328030"/>
                  </a:lnTo>
                  <a:lnTo>
                    <a:pt x="387306" y="2296737"/>
                  </a:lnTo>
                  <a:lnTo>
                    <a:pt x="356561" y="2264440"/>
                  </a:lnTo>
                  <a:lnTo>
                    <a:pt x="326889" y="2231169"/>
                  </a:lnTo>
                  <a:lnTo>
                    <a:pt x="298317" y="2196948"/>
                  </a:lnTo>
                  <a:lnTo>
                    <a:pt x="270873" y="2161805"/>
                  </a:lnTo>
                  <a:lnTo>
                    <a:pt x="244584" y="2125767"/>
                  </a:lnTo>
                  <a:lnTo>
                    <a:pt x="219477" y="2088861"/>
                  </a:lnTo>
                  <a:lnTo>
                    <a:pt x="195580" y="2051113"/>
                  </a:lnTo>
                  <a:lnTo>
                    <a:pt x="172920" y="2012551"/>
                  </a:lnTo>
                  <a:lnTo>
                    <a:pt x="151524" y="1973201"/>
                  </a:lnTo>
                  <a:lnTo>
                    <a:pt x="131419" y="1933090"/>
                  </a:lnTo>
                  <a:lnTo>
                    <a:pt x="112634" y="1892246"/>
                  </a:lnTo>
                  <a:lnTo>
                    <a:pt x="95194" y="1850694"/>
                  </a:lnTo>
                  <a:lnTo>
                    <a:pt x="79127" y="1808462"/>
                  </a:lnTo>
                  <a:lnTo>
                    <a:pt x="64461" y="1765576"/>
                  </a:lnTo>
                  <a:lnTo>
                    <a:pt x="51223" y="1722064"/>
                  </a:lnTo>
                  <a:lnTo>
                    <a:pt x="39441" y="1677953"/>
                  </a:lnTo>
                  <a:lnTo>
                    <a:pt x="29140" y="1633268"/>
                  </a:lnTo>
                  <a:lnTo>
                    <a:pt x="20350" y="1588038"/>
                  </a:lnTo>
                  <a:lnTo>
                    <a:pt x="13097" y="1542288"/>
                  </a:lnTo>
                  <a:lnTo>
                    <a:pt x="7408" y="1496047"/>
                  </a:lnTo>
                  <a:lnTo>
                    <a:pt x="3310" y="1449340"/>
                  </a:lnTo>
                  <a:lnTo>
                    <a:pt x="832" y="1402194"/>
                  </a:lnTo>
                  <a:lnTo>
                    <a:pt x="0" y="1354637"/>
                  </a:lnTo>
                  <a:lnTo>
                    <a:pt x="832" y="1307080"/>
                  </a:lnTo>
                  <a:lnTo>
                    <a:pt x="3310" y="1259934"/>
                  </a:lnTo>
                  <a:lnTo>
                    <a:pt x="7408" y="1213227"/>
                  </a:lnTo>
                  <a:lnTo>
                    <a:pt x="13097" y="1166986"/>
                  </a:lnTo>
                  <a:lnTo>
                    <a:pt x="20350" y="1121236"/>
                  </a:lnTo>
                  <a:lnTo>
                    <a:pt x="29140" y="1076006"/>
                  </a:lnTo>
                  <a:lnTo>
                    <a:pt x="39441" y="1031321"/>
                  </a:lnTo>
                  <a:lnTo>
                    <a:pt x="51223" y="987210"/>
                  </a:lnTo>
                  <a:lnTo>
                    <a:pt x="64461" y="943698"/>
                  </a:lnTo>
                  <a:lnTo>
                    <a:pt x="79127" y="900812"/>
                  </a:lnTo>
                  <a:lnTo>
                    <a:pt x="95194" y="858580"/>
                  </a:lnTo>
                  <a:lnTo>
                    <a:pt x="112634" y="817028"/>
                  </a:lnTo>
                  <a:lnTo>
                    <a:pt x="131419" y="776183"/>
                  </a:lnTo>
                  <a:lnTo>
                    <a:pt x="151524" y="736073"/>
                  </a:lnTo>
                  <a:lnTo>
                    <a:pt x="172920" y="696723"/>
                  </a:lnTo>
                  <a:lnTo>
                    <a:pt x="195580" y="658161"/>
                  </a:lnTo>
                  <a:lnTo>
                    <a:pt x="219477" y="620413"/>
                  </a:lnTo>
                  <a:lnTo>
                    <a:pt x="244584" y="583507"/>
                  </a:lnTo>
                  <a:lnTo>
                    <a:pt x="270873" y="547469"/>
                  </a:lnTo>
                  <a:lnTo>
                    <a:pt x="298317" y="512326"/>
                  </a:lnTo>
                  <a:lnTo>
                    <a:pt x="326889" y="478105"/>
                  </a:lnTo>
                  <a:lnTo>
                    <a:pt x="356561" y="444834"/>
                  </a:lnTo>
                  <a:lnTo>
                    <a:pt x="387306" y="412537"/>
                  </a:lnTo>
                  <a:lnTo>
                    <a:pt x="419097" y="381244"/>
                  </a:lnTo>
                  <a:lnTo>
                    <a:pt x="451907" y="350980"/>
                  </a:lnTo>
                  <a:lnTo>
                    <a:pt x="485708" y="321772"/>
                  </a:lnTo>
                  <a:lnTo>
                    <a:pt x="520472" y="293648"/>
                  </a:lnTo>
                  <a:lnTo>
                    <a:pt x="556174" y="266633"/>
                  </a:lnTo>
                  <a:lnTo>
                    <a:pt x="592785" y="240756"/>
                  </a:lnTo>
                  <a:lnTo>
                    <a:pt x="630278" y="216042"/>
                  </a:lnTo>
                  <a:lnTo>
                    <a:pt x="668626" y="192519"/>
                  </a:lnTo>
                  <a:lnTo>
                    <a:pt x="707801" y="170213"/>
                  </a:lnTo>
                  <a:lnTo>
                    <a:pt x="747777" y="149152"/>
                  </a:lnTo>
                  <a:lnTo>
                    <a:pt x="788525" y="129362"/>
                  </a:lnTo>
                  <a:lnTo>
                    <a:pt x="830019" y="110871"/>
                  </a:lnTo>
                  <a:lnTo>
                    <a:pt x="872232" y="93704"/>
                  </a:lnTo>
                  <a:lnTo>
                    <a:pt x="915136" y="77889"/>
                  </a:lnTo>
                  <a:lnTo>
                    <a:pt x="958703" y="63452"/>
                  </a:lnTo>
                  <a:lnTo>
                    <a:pt x="1002907" y="50422"/>
                  </a:lnTo>
                  <a:lnTo>
                    <a:pt x="1047720" y="38823"/>
                  </a:lnTo>
                  <a:lnTo>
                    <a:pt x="1093115" y="28684"/>
                  </a:lnTo>
                  <a:lnTo>
                    <a:pt x="1139064" y="20031"/>
                  </a:lnTo>
                  <a:lnTo>
                    <a:pt x="1185541" y="12892"/>
                  </a:lnTo>
                  <a:lnTo>
                    <a:pt x="1232518" y="7292"/>
                  </a:lnTo>
                  <a:lnTo>
                    <a:pt x="1279968" y="3258"/>
                  </a:lnTo>
                  <a:lnTo>
                    <a:pt x="1327863" y="819"/>
                  </a:lnTo>
                  <a:lnTo>
                    <a:pt x="1376176" y="0"/>
                  </a:lnTo>
                  <a:lnTo>
                    <a:pt x="1422327" y="819"/>
                  </a:lnTo>
                  <a:lnTo>
                    <a:pt x="1424674" y="819"/>
                  </a:lnTo>
                  <a:lnTo>
                    <a:pt x="1475289" y="3514"/>
                  </a:lnTo>
                  <a:lnTo>
                    <a:pt x="1524459" y="7882"/>
                  </a:lnTo>
                  <a:lnTo>
                    <a:pt x="1573314" y="13965"/>
                  </a:lnTo>
                  <a:lnTo>
                    <a:pt x="1621809" y="21747"/>
                  </a:lnTo>
                  <a:lnTo>
                    <a:pt x="1669903" y="31209"/>
                  </a:lnTo>
                  <a:lnTo>
                    <a:pt x="1717550" y="42335"/>
                  </a:lnTo>
                  <a:lnTo>
                    <a:pt x="1764709" y="55106"/>
                  </a:lnTo>
                  <a:lnTo>
                    <a:pt x="1811335" y="69505"/>
                  </a:lnTo>
                  <a:lnTo>
                    <a:pt x="1857386" y="85514"/>
                  </a:lnTo>
                  <a:lnTo>
                    <a:pt x="1902817" y="103115"/>
                  </a:lnTo>
                  <a:lnTo>
                    <a:pt x="1947585" y="122291"/>
                  </a:lnTo>
                  <a:lnTo>
                    <a:pt x="1991648" y="143024"/>
                  </a:lnTo>
                  <a:lnTo>
                    <a:pt x="2034961" y="165296"/>
                  </a:lnTo>
                  <a:lnTo>
                    <a:pt x="2077481" y="189090"/>
                  </a:lnTo>
                  <a:lnTo>
                    <a:pt x="2119165" y="214387"/>
                  </a:lnTo>
                  <a:lnTo>
                    <a:pt x="2159970" y="241171"/>
                  </a:lnTo>
                  <a:lnTo>
                    <a:pt x="2199852" y="269423"/>
                  </a:lnTo>
                  <a:lnTo>
                    <a:pt x="2238767" y="299126"/>
                  </a:lnTo>
                  <a:lnTo>
                    <a:pt x="2276672" y="330263"/>
                  </a:lnTo>
                  <a:lnTo>
                    <a:pt x="2313525" y="362814"/>
                  </a:lnTo>
                  <a:lnTo>
                    <a:pt x="2349281" y="396764"/>
                  </a:lnTo>
                  <a:lnTo>
                    <a:pt x="2383770" y="431960"/>
                  </a:lnTo>
                  <a:lnTo>
                    <a:pt x="2416839" y="468235"/>
                  </a:lnTo>
                  <a:lnTo>
                    <a:pt x="2448470" y="505548"/>
                  </a:lnTo>
                  <a:lnTo>
                    <a:pt x="2478646" y="543854"/>
                  </a:lnTo>
                  <a:lnTo>
                    <a:pt x="2507347" y="583111"/>
                  </a:lnTo>
                  <a:lnTo>
                    <a:pt x="2534557" y="623277"/>
                  </a:lnTo>
                  <a:lnTo>
                    <a:pt x="2560257" y="664309"/>
                  </a:lnTo>
                  <a:lnTo>
                    <a:pt x="2584429" y="706164"/>
                  </a:lnTo>
                  <a:lnTo>
                    <a:pt x="2607055" y="748799"/>
                  </a:lnTo>
                  <a:lnTo>
                    <a:pt x="2628117" y="792172"/>
                  </a:lnTo>
                  <a:lnTo>
                    <a:pt x="2647598" y="836240"/>
                  </a:lnTo>
                  <a:lnTo>
                    <a:pt x="2665479" y="880960"/>
                  </a:lnTo>
                  <a:lnTo>
                    <a:pt x="2681743" y="926289"/>
                  </a:lnTo>
                  <a:lnTo>
                    <a:pt x="2696371" y="972186"/>
                  </a:lnTo>
                  <a:lnTo>
                    <a:pt x="2709345" y="1018606"/>
                  </a:lnTo>
                  <a:lnTo>
                    <a:pt x="2720647" y="1065508"/>
                  </a:lnTo>
                  <a:lnTo>
                    <a:pt x="2730261" y="1112849"/>
                  </a:lnTo>
                  <a:lnTo>
                    <a:pt x="2738166" y="1160585"/>
                  </a:lnTo>
                  <a:lnTo>
                    <a:pt x="2744346" y="1208675"/>
                  </a:lnTo>
                  <a:lnTo>
                    <a:pt x="2748783" y="1257075"/>
                  </a:lnTo>
                  <a:lnTo>
                    <a:pt x="2751458" y="1305744"/>
                  </a:lnTo>
                  <a:lnTo>
                    <a:pt x="2752353" y="1354637"/>
                  </a:lnTo>
                  <a:lnTo>
                    <a:pt x="2751521" y="1402194"/>
                  </a:lnTo>
                  <a:lnTo>
                    <a:pt x="2749043" y="1449340"/>
                  </a:lnTo>
                  <a:lnTo>
                    <a:pt x="2744945" y="1496047"/>
                  </a:lnTo>
                  <a:lnTo>
                    <a:pt x="2739256" y="1542288"/>
                  </a:lnTo>
                  <a:lnTo>
                    <a:pt x="2732003" y="1588038"/>
                  </a:lnTo>
                  <a:lnTo>
                    <a:pt x="2723213" y="1633268"/>
                  </a:lnTo>
                  <a:lnTo>
                    <a:pt x="2712912" y="1677953"/>
                  </a:lnTo>
                  <a:lnTo>
                    <a:pt x="2701130" y="1722064"/>
                  </a:lnTo>
                  <a:lnTo>
                    <a:pt x="2687892" y="1765576"/>
                  </a:lnTo>
                  <a:lnTo>
                    <a:pt x="2673226" y="1808462"/>
                  </a:lnTo>
                  <a:lnTo>
                    <a:pt x="2657159" y="1850694"/>
                  </a:lnTo>
                  <a:lnTo>
                    <a:pt x="2639719" y="1892246"/>
                  </a:lnTo>
                  <a:lnTo>
                    <a:pt x="2620934" y="1933090"/>
                  </a:lnTo>
                  <a:lnTo>
                    <a:pt x="2600829" y="1973201"/>
                  </a:lnTo>
                  <a:lnTo>
                    <a:pt x="2579433" y="2012551"/>
                  </a:lnTo>
                  <a:lnTo>
                    <a:pt x="2556773" y="2051113"/>
                  </a:lnTo>
                  <a:lnTo>
                    <a:pt x="2532876" y="2088861"/>
                  </a:lnTo>
                  <a:lnTo>
                    <a:pt x="2507769" y="2125767"/>
                  </a:lnTo>
                  <a:lnTo>
                    <a:pt x="2481480" y="2161805"/>
                  </a:lnTo>
                  <a:lnTo>
                    <a:pt x="2454036" y="2196948"/>
                  </a:lnTo>
                  <a:lnTo>
                    <a:pt x="2425464" y="2231169"/>
                  </a:lnTo>
                  <a:lnTo>
                    <a:pt x="2395792" y="2264440"/>
                  </a:lnTo>
                  <a:lnTo>
                    <a:pt x="2365047" y="2296737"/>
                  </a:lnTo>
                  <a:lnTo>
                    <a:pt x="2333256" y="2328030"/>
                  </a:lnTo>
                  <a:lnTo>
                    <a:pt x="2300446" y="2358294"/>
                  </a:lnTo>
                  <a:lnTo>
                    <a:pt x="2266645" y="2387502"/>
                  </a:lnTo>
                  <a:lnTo>
                    <a:pt x="2231881" y="2415626"/>
                  </a:lnTo>
                  <a:lnTo>
                    <a:pt x="2196179" y="2442641"/>
                  </a:lnTo>
                  <a:lnTo>
                    <a:pt x="2159568" y="2468518"/>
                  </a:lnTo>
                  <a:lnTo>
                    <a:pt x="2122075" y="2493232"/>
                  </a:lnTo>
                  <a:lnTo>
                    <a:pt x="2083727" y="2516755"/>
                  </a:lnTo>
                  <a:lnTo>
                    <a:pt x="2044552" y="2539060"/>
                  </a:lnTo>
                  <a:lnTo>
                    <a:pt x="2004576" y="2560122"/>
                  </a:lnTo>
                  <a:lnTo>
                    <a:pt x="1963828" y="2579912"/>
                  </a:lnTo>
                  <a:lnTo>
                    <a:pt x="1922334" y="2598403"/>
                  </a:lnTo>
                  <a:lnTo>
                    <a:pt x="1880121" y="2615570"/>
                  </a:lnTo>
                  <a:lnTo>
                    <a:pt x="1837217" y="2631385"/>
                  </a:lnTo>
                  <a:lnTo>
                    <a:pt x="1793650" y="2645822"/>
                  </a:lnTo>
                  <a:lnTo>
                    <a:pt x="1749446" y="2658852"/>
                  </a:lnTo>
                  <a:lnTo>
                    <a:pt x="1704633" y="2670451"/>
                  </a:lnTo>
                  <a:lnTo>
                    <a:pt x="1659238" y="2680590"/>
                  </a:lnTo>
                  <a:lnTo>
                    <a:pt x="1613289" y="2689243"/>
                  </a:lnTo>
                  <a:lnTo>
                    <a:pt x="1566812" y="2696382"/>
                  </a:lnTo>
                  <a:lnTo>
                    <a:pt x="1519835" y="2701982"/>
                  </a:lnTo>
                  <a:lnTo>
                    <a:pt x="1472385" y="2706016"/>
                  </a:lnTo>
                  <a:lnTo>
                    <a:pt x="1424490" y="2708455"/>
                  </a:lnTo>
                  <a:lnTo>
                    <a:pt x="1376176" y="2709274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230" y="2004512"/>
              <a:ext cx="2892425" cy="2849245"/>
            </a:xfrm>
            <a:custGeom>
              <a:avLst/>
              <a:gdLst/>
              <a:ahLst/>
              <a:cxnLst/>
              <a:rect l="l" t="t" r="r" b="b"/>
              <a:pathLst>
                <a:path w="2892425" h="2849245">
                  <a:moveTo>
                    <a:pt x="0" y="1424487"/>
                  </a:moveTo>
                  <a:lnTo>
                    <a:pt x="856" y="1375826"/>
                  </a:lnTo>
                  <a:lnTo>
                    <a:pt x="3395" y="1327182"/>
                  </a:lnTo>
                  <a:lnTo>
                    <a:pt x="7569" y="1278780"/>
                  </a:lnTo>
                  <a:lnTo>
                    <a:pt x="13329" y="1230843"/>
                  </a:lnTo>
                  <a:lnTo>
                    <a:pt x="20629" y="1183597"/>
                  </a:lnTo>
                  <a:lnTo>
                    <a:pt x="29421" y="1137263"/>
                  </a:lnTo>
                  <a:lnTo>
                    <a:pt x="39780" y="1091444"/>
                  </a:lnTo>
                  <a:lnTo>
                    <a:pt x="51736" y="1045827"/>
                  </a:lnTo>
                  <a:lnTo>
                    <a:pt x="65204" y="1000625"/>
                  </a:lnTo>
                  <a:lnTo>
                    <a:pt x="80098" y="956050"/>
                  </a:lnTo>
                  <a:lnTo>
                    <a:pt x="96332" y="912312"/>
                  </a:lnTo>
                  <a:lnTo>
                    <a:pt x="113820" y="869625"/>
                  </a:lnTo>
                  <a:lnTo>
                    <a:pt x="136668" y="819292"/>
                  </a:lnTo>
                  <a:lnTo>
                    <a:pt x="161643" y="769589"/>
                  </a:lnTo>
                  <a:lnTo>
                    <a:pt x="188542" y="720846"/>
                  </a:lnTo>
                  <a:lnTo>
                    <a:pt x="217158" y="673396"/>
                  </a:lnTo>
                  <a:lnTo>
                    <a:pt x="247288" y="627570"/>
                  </a:lnTo>
                  <a:lnTo>
                    <a:pt x="279180" y="583018"/>
                  </a:lnTo>
                  <a:lnTo>
                    <a:pt x="313042" y="539378"/>
                  </a:lnTo>
                  <a:lnTo>
                    <a:pt x="348621" y="496940"/>
                  </a:lnTo>
                  <a:lnTo>
                    <a:pt x="385665" y="455995"/>
                  </a:lnTo>
                  <a:lnTo>
                    <a:pt x="423922" y="416834"/>
                  </a:lnTo>
                  <a:lnTo>
                    <a:pt x="463697" y="379184"/>
                  </a:lnTo>
                  <a:lnTo>
                    <a:pt x="505277" y="342733"/>
                  </a:lnTo>
                  <a:lnTo>
                    <a:pt x="548369" y="307727"/>
                  </a:lnTo>
                  <a:lnTo>
                    <a:pt x="592679" y="274413"/>
                  </a:lnTo>
                  <a:lnTo>
                    <a:pt x="637914" y="243037"/>
                  </a:lnTo>
                  <a:lnTo>
                    <a:pt x="684424" y="213406"/>
                  </a:lnTo>
                  <a:lnTo>
                    <a:pt x="732568" y="185271"/>
                  </a:lnTo>
                  <a:lnTo>
                    <a:pt x="782016" y="158830"/>
                  </a:lnTo>
                  <a:lnTo>
                    <a:pt x="832440" y="134280"/>
                  </a:lnTo>
                  <a:lnTo>
                    <a:pt x="883509" y="111819"/>
                  </a:lnTo>
                  <a:lnTo>
                    <a:pt x="926808" y="94630"/>
                  </a:lnTo>
                  <a:lnTo>
                    <a:pt x="971157" y="78679"/>
                  </a:lnTo>
                  <a:lnTo>
                    <a:pt x="1016347" y="64048"/>
                  </a:lnTo>
                  <a:lnTo>
                    <a:pt x="1062171" y="50819"/>
                  </a:lnTo>
                  <a:lnTo>
                    <a:pt x="1108420" y="39075"/>
                  </a:lnTo>
                  <a:lnTo>
                    <a:pt x="1154886" y="28896"/>
                  </a:lnTo>
                  <a:lnTo>
                    <a:pt x="1201867" y="20258"/>
                  </a:lnTo>
                  <a:lnTo>
                    <a:pt x="1249756" y="13087"/>
                  </a:lnTo>
                  <a:lnTo>
                    <a:pt x="1298335" y="7430"/>
                  </a:lnTo>
                  <a:lnTo>
                    <a:pt x="1347386" y="3333"/>
                  </a:lnTo>
                  <a:lnTo>
                    <a:pt x="1396689" y="840"/>
                  </a:lnTo>
                  <a:lnTo>
                    <a:pt x="1446026" y="0"/>
                  </a:lnTo>
                  <a:lnTo>
                    <a:pt x="1517677" y="1768"/>
                  </a:lnTo>
                  <a:lnTo>
                    <a:pt x="1588839" y="6959"/>
                  </a:lnTo>
                  <a:lnTo>
                    <a:pt x="1659402" y="15608"/>
                  </a:lnTo>
                  <a:lnTo>
                    <a:pt x="1729244" y="27583"/>
                  </a:lnTo>
                  <a:lnTo>
                    <a:pt x="1798244" y="42919"/>
                  </a:lnTo>
                  <a:lnTo>
                    <a:pt x="1866292" y="61486"/>
                  </a:lnTo>
                  <a:lnTo>
                    <a:pt x="1933257" y="83317"/>
                  </a:lnTo>
                  <a:lnTo>
                    <a:pt x="1999039" y="108285"/>
                  </a:lnTo>
                  <a:lnTo>
                    <a:pt x="2063497" y="136420"/>
                  </a:lnTo>
                  <a:lnTo>
                    <a:pt x="2126542" y="167599"/>
                  </a:lnTo>
                  <a:lnTo>
                    <a:pt x="2188023" y="201849"/>
                  </a:lnTo>
                  <a:lnTo>
                    <a:pt x="2247859" y="239050"/>
                  </a:lnTo>
                  <a:lnTo>
                    <a:pt x="2305888" y="279224"/>
                  </a:lnTo>
                  <a:lnTo>
                    <a:pt x="2362041" y="322257"/>
                  </a:lnTo>
                  <a:lnTo>
                    <a:pt x="2416141" y="368163"/>
                  </a:lnTo>
                  <a:lnTo>
                    <a:pt x="2468131" y="416834"/>
                  </a:lnTo>
                  <a:lnTo>
                    <a:pt x="2517584" y="468019"/>
                  </a:lnTo>
                  <a:lnTo>
                    <a:pt x="2564233" y="521288"/>
                  </a:lnTo>
                  <a:lnTo>
                    <a:pt x="2607977" y="576596"/>
                  </a:lnTo>
                  <a:lnTo>
                    <a:pt x="2648820" y="633758"/>
                  </a:lnTo>
                  <a:lnTo>
                    <a:pt x="2686651" y="692719"/>
                  </a:lnTo>
                  <a:lnTo>
                    <a:pt x="2721485" y="753306"/>
                  </a:lnTo>
                  <a:lnTo>
                    <a:pt x="2753204" y="815453"/>
                  </a:lnTo>
                  <a:lnTo>
                    <a:pt x="2781830" y="878998"/>
                  </a:lnTo>
                  <a:lnTo>
                    <a:pt x="2807239" y="943863"/>
                  </a:lnTo>
                  <a:lnTo>
                    <a:pt x="2829457" y="1009899"/>
                  </a:lnTo>
                  <a:lnTo>
                    <a:pt x="2848357" y="1077016"/>
                  </a:lnTo>
                  <a:lnTo>
                    <a:pt x="2863969" y="1145075"/>
                  </a:lnTo>
                  <a:lnTo>
                    <a:pt x="2876160" y="1213975"/>
                  </a:lnTo>
                  <a:lnTo>
                    <a:pt x="2884967" y="1283588"/>
                  </a:lnTo>
                  <a:lnTo>
                    <a:pt x="2890251" y="1353795"/>
                  </a:lnTo>
                  <a:lnTo>
                    <a:pt x="2892053" y="1424487"/>
                  </a:lnTo>
                  <a:lnTo>
                    <a:pt x="2891197" y="1473148"/>
                  </a:lnTo>
                  <a:lnTo>
                    <a:pt x="2888658" y="1521792"/>
                  </a:lnTo>
                  <a:lnTo>
                    <a:pt x="2884484" y="1570194"/>
                  </a:lnTo>
                  <a:lnTo>
                    <a:pt x="2878724" y="1618130"/>
                  </a:lnTo>
                  <a:lnTo>
                    <a:pt x="2871424" y="1665377"/>
                  </a:lnTo>
                  <a:lnTo>
                    <a:pt x="2862632" y="1711710"/>
                  </a:lnTo>
                  <a:lnTo>
                    <a:pt x="2852273" y="1757530"/>
                  </a:lnTo>
                  <a:lnTo>
                    <a:pt x="2840317" y="1803147"/>
                  </a:lnTo>
                  <a:lnTo>
                    <a:pt x="2826849" y="1848349"/>
                  </a:lnTo>
                  <a:lnTo>
                    <a:pt x="2811955" y="1892924"/>
                  </a:lnTo>
                  <a:lnTo>
                    <a:pt x="2795721" y="1936661"/>
                  </a:lnTo>
                  <a:lnTo>
                    <a:pt x="2778233" y="1979348"/>
                  </a:lnTo>
                  <a:lnTo>
                    <a:pt x="2755385" y="2029682"/>
                  </a:lnTo>
                  <a:lnTo>
                    <a:pt x="2730410" y="2079385"/>
                  </a:lnTo>
                  <a:lnTo>
                    <a:pt x="2703511" y="2128128"/>
                  </a:lnTo>
                  <a:lnTo>
                    <a:pt x="2674895" y="2175578"/>
                  </a:lnTo>
                  <a:lnTo>
                    <a:pt x="2644765" y="2221404"/>
                  </a:lnTo>
                  <a:lnTo>
                    <a:pt x="2612873" y="2265955"/>
                  </a:lnTo>
                  <a:lnTo>
                    <a:pt x="2579011" y="2309596"/>
                  </a:lnTo>
                  <a:lnTo>
                    <a:pt x="2543432" y="2352034"/>
                  </a:lnTo>
                  <a:lnTo>
                    <a:pt x="2506388" y="2392979"/>
                  </a:lnTo>
                  <a:lnTo>
                    <a:pt x="2468131" y="2432140"/>
                  </a:lnTo>
                  <a:lnTo>
                    <a:pt x="2428356" y="2469790"/>
                  </a:lnTo>
                  <a:lnTo>
                    <a:pt x="2386776" y="2506241"/>
                  </a:lnTo>
                  <a:lnTo>
                    <a:pt x="2343684" y="2541247"/>
                  </a:lnTo>
                  <a:lnTo>
                    <a:pt x="2299374" y="2574561"/>
                  </a:lnTo>
                  <a:lnTo>
                    <a:pt x="2254139" y="2605937"/>
                  </a:lnTo>
                  <a:lnTo>
                    <a:pt x="2207629" y="2635568"/>
                  </a:lnTo>
                  <a:lnTo>
                    <a:pt x="2159485" y="2663703"/>
                  </a:lnTo>
                  <a:lnTo>
                    <a:pt x="2110037" y="2690144"/>
                  </a:lnTo>
                  <a:lnTo>
                    <a:pt x="2059613" y="2714693"/>
                  </a:lnTo>
                  <a:lnTo>
                    <a:pt x="2008544" y="2737154"/>
                  </a:lnTo>
                  <a:lnTo>
                    <a:pt x="1965245" y="2754343"/>
                  </a:lnTo>
                  <a:lnTo>
                    <a:pt x="1920896" y="2770294"/>
                  </a:lnTo>
                  <a:lnTo>
                    <a:pt x="1875706" y="2784926"/>
                  </a:lnTo>
                  <a:lnTo>
                    <a:pt x="1829882" y="2798155"/>
                  </a:lnTo>
                  <a:lnTo>
                    <a:pt x="1783633" y="2809899"/>
                  </a:lnTo>
                  <a:lnTo>
                    <a:pt x="1737167" y="2820077"/>
                  </a:lnTo>
                  <a:lnTo>
                    <a:pt x="1690186" y="2828716"/>
                  </a:lnTo>
                  <a:lnTo>
                    <a:pt x="1642297" y="2835887"/>
                  </a:lnTo>
                  <a:lnTo>
                    <a:pt x="1593718" y="2841544"/>
                  </a:lnTo>
                  <a:lnTo>
                    <a:pt x="1544667" y="2845641"/>
                  </a:lnTo>
                  <a:lnTo>
                    <a:pt x="1495364" y="2848134"/>
                  </a:lnTo>
                  <a:lnTo>
                    <a:pt x="1446026" y="2848974"/>
                  </a:lnTo>
                  <a:lnTo>
                    <a:pt x="1396689" y="2848134"/>
                  </a:lnTo>
                  <a:lnTo>
                    <a:pt x="1347386" y="2845641"/>
                  </a:lnTo>
                  <a:lnTo>
                    <a:pt x="1298335" y="2841544"/>
                  </a:lnTo>
                  <a:lnTo>
                    <a:pt x="1249756" y="2835887"/>
                  </a:lnTo>
                  <a:lnTo>
                    <a:pt x="1201867" y="2828716"/>
                  </a:lnTo>
                  <a:lnTo>
                    <a:pt x="1154886" y="2820077"/>
                  </a:lnTo>
                  <a:lnTo>
                    <a:pt x="1108420" y="2809899"/>
                  </a:lnTo>
                  <a:lnTo>
                    <a:pt x="1062171" y="2798155"/>
                  </a:lnTo>
                  <a:lnTo>
                    <a:pt x="1016347" y="2784926"/>
                  </a:lnTo>
                  <a:lnTo>
                    <a:pt x="971157" y="2770294"/>
                  </a:lnTo>
                  <a:lnTo>
                    <a:pt x="926808" y="2754343"/>
                  </a:lnTo>
                  <a:lnTo>
                    <a:pt x="883509" y="2737154"/>
                  </a:lnTo>
                  <a:lnTo>
                    <a:pt x="832440" y="2714694"/>
                  </a:lnTo>
                  <a:lnTo>
                    <a:pt x="782016" y="2690144"/>
                  </a:lnTo>
                  <a:lnTo>
                    <a:pt x="732568" y="2663703"/>
                  </a:lnTo>
                  <a:lnTo>
                    <a:pt x="684424" y="2635568"/>
                  </a:lnTo>
                  <a:lnTo>
                    <a:pt x="637914" y="2605937"/>
                  </a:lnTo>
                  <a:lnTo>
                    <a:pt x="592679" y="2574561"/>
                  </a:lnTo>
                  <a:lnTo>
                    <a:pt x="548369" y="2541247"/>
                  </a:lnTo>
                  <a:lnTo>
                    <a:pt x="505277" y="2506241"/>
                  </a:lnTo>
                  <a:lnTo>
                    <a:pt x="463697" y="2469790"/>
                  </a:lnTo>
                  <a:lnTo>
                    <a:pt x="423922" y="2432140"/>
                  </a:lnTo>
                  <a:lnTo>
                    <a:pt x="385665" y="2392979"/>
                  </a:lnTo>
                  <a:lnTo>
                    <a:pt x="348621" y="2352034"/>
                  </a:lnTo>
                  <a:lnTo>
                    <a:pt x="313042" y="2309596"/>
                  </a:lnTo>
                  <a:lnTo>
                    <a:pt x="279180" y="2265955"/>
                  </a:lnTo>
                  <a:lnTo>
                    <a:pt x="247288" y="2221404"/>
                  </a:lnTo>
                  <a:lnTo>
                    <a:pt x="217158" y="2175578"/>
                  </a:lnTo>
                  <a:lnTo>
                    <a:pt x="188542" y="2128128"/>
                  </a:lnTo>
                  <a:lnTo>
                    <a:pt x="161643" y="2079385"/>
                  </a:lnTo>
                  <a:lnTo>
                    <a:pt x="136668" y="2029682"/>
                  </a:lnTo>
                  <a:lnTo>
                    <a:pt x="113820" y="1979348"/>
                  </a:lnTo>
                  <a:lnTo>
                    <a:pt x="96332" y="1936661"/>
                  </a:lnTo>
                  <a:lnTo>
                    <a:pt x="80098" y="1892924"/>
                  </a:lnTo>
                  <a:lnTo>
                    <a:pt x="65204" y="1848349"/>
                  </a:lnTo>
                  <a:lnTo>
                    <a:pt x="51736" y="1803147"/>
                  </a:lnTo>
                  <a:lnTo>
                    <a:pt x="39780" y="1757530"/>
                  </a:lnTo>
                  <a:lnTo>
                    <a:pt x="29421" y="1711710"/>
                  </a:lnTo>
                  <a:lnTo>
                    <a:pt x="20629" y="1665377"/>
                  </a:lnTo>
                  <a:lnTo>
                    <a:pt x="13329" y="1618130"/>
                  </a:lnTo>
                  <a:lnTo>
                    <a:pt x="7569" y="1570194"/>
                  </a:lnTo>
                  <a:lnTo>
                    <a:pt x="3395" y="1521792"/>
                  </a:lnTo>
                  <a:lnTo>
                    <a:pt x="856" y="1473148"/>
                  </a:lnTo>
                  <a:lnTo>
                    <a:pt x="0" y="1424487"/>
                  </a:lnTo>
                  <a:close/>
                </a:path>
              </a:pathLst>
            </a:custGeom>
            <a:ln w="34924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005" y="2109287"/>
              <a:ext cx="2682875" cy="2639695"/>
            </a:xfrm>
            <a:custGeom>
              <a:avLst/>
              <a:gdLst/>
              <a:ahLst/>
              <a:cxnLst/>
              <a:rect l="l" t="t" r="r" b="b"/>
              <a:pathLst>
                <a:path w="2682875" h="2639695">
                  <a:moveTo>
                    <a:pt x="0" y="1319712"/>
                  </a:moveTo>
                  <a:lnTo>
                    <a:pt x="1105" y="1265154"/>
                  </a:lnTo>
                  <a:lnTo>
                    <a:pt x="4407" y="1211414"/>
                  </a:lnTo>
                  <a:lnTo>
                    <a:pt x="9877" y="1158362"/>
                  </a:lnTo>
                  <a:lnTo>
                    <a:pt x="17493" y="1105872"/>
                  </a:lnTo>
                  <a:lnTo>
                    <a:pt x="27227" y="1053814"/>
                  </a:lnTo>
                  <a:lnTo>
                    <a:pt x="38969" y="1002504"/>
                  </a:lnTo>
                  <a:lnTo>
                    <a:pt x="52641" y="952207"/>
                  </a:lnTo>
                  <a:lnTo>
                    <a:pt x="68249" y="902805"/>
                  </a:lnTo>
                  <a:lnTo>
                    <a:pt x="85803" y="854179"/>
                  </a:lnTo>
                  <a:lnTo>
                    <a:pt x="105309" y="806214"/>
                  </a:lnTo>
                  <a:lnTo>
                    <a:pt x="126613" y="759186"/>
                  </a:lnTo>
                  <a:lnTo>
                    <a:pt x="149587" y="713360"/>
                  </a:lnTo>
                  <a:lnTo>
                    <a:pt x="174269" y="668635"/>
                  </a:lnTo>
                  <a:lnTo>
                    <a:pt x="200695" y="624910"/>
                  </a:lnTo>
                  <a:lnTo>
                    <a:pt x="228899" y="582084"/>
                  </a:lnTo>
                  <a:lnTo>
                    <a:pt x="258693" y="540399"/>
                  </a:lnTo>
                  <a:lnTo>
                    <a:pt x="289904" y="500101"/>
                  </a:lnTo>
                  <a:lnTo>
                    <a:pt x="322594" y="461110"/>
                  </a:lnTo>
                  <a:lnTo>
                    <a:pt x="356822" y="423346"/>
                  </a:lnTo>
                  <a:lnTo>
                    <a:pt x="392648" y="386728"/>
                  </a:lnTo>
                  <a:lnTo>
                    <a:pt x="429852" y="351460"/>
                  </a:lnTo>
                  <a:lnTo>
                    <a:pt x="468224" y="317761"/>
                  </a:lnTo>
                  <a:lnTo>
                    <a:pt x="507846" y="285575"/>
                  </a:lnTo>
                  <a:lnTo>
                    <a:pt x="548797" y="254843"/>
                  </a:lnTo>
                  <a:lnTo>
                    <a:pt x="591157" y="225507"/>
                  </a:lnTo>
                  <a:lnTo>
                    <a:pt x="634686" y="197730"/>
                  </a:lnTo>
                  <a:lnTo>
                    <a:pt x="679137" y="171701"/>
                  </a:lnTo>
                  <a:lnTo>
                    <a:pt x="724608" y="147387"/>
                  </a:lnTo>
                  <a:lnTo>
                    <a:pt x="771198" y="124755"/>
                  </a:lnTo>
                  <a:lnTo>
                    <a:pt x="819005" y="103771"/>
                  </a:lnTo>
                  <a:lnTo>
                    <a:pt x="867774" y="84554"/>
                  </a:lnTo>
                  <a:lnTo>
                    <a:pt x="917225" y="67258"/>
                  </a:lnTo>
                  <a:lnTo>
                    <a:pt x="967471" y="51876"/>
                  </a:lnTo>
                  <a:lnTo>
                    <a:pt x="1018625" y="38403"/>
                  </a:lnTo>
                  <a:lnTo>
                    <a:pt x="1070800" y="26833"/>
                  </a:lnTo>
                  <a:lnTo>
                    <a:pt x="1123741" y="17242"/>
                  </a:lnTo>
                  <a:lnTo>
                    <a:pt x="1177134" y="9737"/>
                  </a:lnTo>
                  <a:lnTo>
                    <a:pt x="1231101" y="4344"/>
                  </a:lnTo>
                  <a:lnTo>
                    <a:pt x="1285767" y="1090"/>
                  </a:lnTo>
                  <a:lnTo>
                    <a:pt x="1341251" y="0"/>
                  </a:lnTo>
                  <a:lnTo>
                    <a:pt x="1407787" y="1612"/>
                  </a:lnTo>
                  <a:lnTo>
                    <a:pt x="1473872" y="6463"/>
                  </a:lnTo>
                  <a:lnTo>
                    <a:pt x="1539393" y="14464"/>
                  </a:lnTo>
                  <a:lnTo>
                    <a:pt x="1604241" y="25612"/>
                  </a:lnTo>
                  <a:lnTo>
                    <a:pt x="1668308" y="39822"/>
                  </a:lnTo>
                  <a:lnTo>
                    <a:pt x="1731480" y="57088"/>
                  </a:lnTo>
                  <a:lnTo>
                    <a:pt x="1793652" y="77326"/>
                  </a:lnTo>
                  <a:lnTo>
                    <a:pt x="1854706" y="100530"/>
                  </a:lnTo>
                  <a:lnTo>
                    <a:pt x="1914542" y="126616"/>
                  </a:lnTo>
                  <a:lnTo>
                    <a:pt x="1973037" y="155577"/>
                  </a:lnTo>
                  <a:lnTo>
                    <a:pt x="2030096" y="187331"/>
                  </a:lnTo>
                  <a:lnTo>
                    <a:pt x="2085591" y="221867"/>
                  </a:lnTo>
                  <a:lnTo>
                    <a:pt x="2139433" y="259106"/>
                  </a:lnTo>
                  <a:lnTo>
                    <a:pt x="2191489" y="299037"/>
                  </a:lnTo>
                  <a:lnTo>
                    <a:pt x="2241676" y="341583"/>
                  </a:lnTo>
                  <a:lnTo>
                    <a:pt x="2289855" y="386728"/>
                  </a:lnTo>
                  <a:lnTo>
                    <a:pt x="2335715" y="434149"/>
                  </a:lnTo>
                  <a:lnTo>
                    <a:pt x="2378931" y="483543"/>
                  </a:lnTo>
                  <a:lnTo>
                    <a:pt x="2419483" y="534767"/>
                  </a:lnTo>
                  <a:lnTo>
                    <a:pt x="2457299" y="587746"/>
                  </a:lnTo>
                  <a:lnTo>
                    <a:pt x="2492366" y="642342"/>
                  </a:lnTo>
                  <a:lnTo>
                    <a:pt x="2524604" y="698474"/>
                  </a:lnTo>
                  <a:lnTo>
                    <a:pt x="2554003" y="756008"/>
                  </a:lnTo>
                  <a:lnTo>
                    <a:pt x="2580482" y="814861"/>
                  </a:lnTo>
                  <a:lnTo>
                    <a:pt x="2604034" y="874902"/>
                  </a:lnTo>
                  <a:lnTo>
                    <a:pt x="2624573" y="936041"/>
                  </a:lnTo>
                  <a:lnTo>
                    <a:pt x="2642096" y="998157"/>
                  </a:lnTo>
                  <a:lnTo>
                    <a:pt x="2656515" y="1061151"/>
                  </a:lnTo>
                  <a:lnTo>
                    <a:pt x="2667828" y="1124910"/>
                  </a:lnTo>
                  <a:lnTo>
                    <a:pt x="2675946" y="1189328"/>
                  </a:lnTo>
                  <a:lnTo>
                    <a:pt x="2680868" y="1254299"/>
                  </a:lnTo>
                  <a:lnTo>
                    <a:pt x="2682503" y="1319712"/>
                  </a:lnTo>
                  <a:lnTo>
                    <a:pt x="2681398" y="1374270"/>
                  </a:lnTo>
                  <a:lnTo>
                    <a:pt x="2678097" y="1428010"/>
                  </a:lnTo>
                  <a:lnTo>
                    <a:pt x="2672626" y="1481062"/>
                  </a:lnTo>
                  <a:lnTo>
                    <a:pt x="2665010" y="1533552"/>
                  </a:lnTo>
                  <a:lnTo>
                    <a:pt x="2655275" y="1585610"/>
                  </a:lnTo>
                  <a:lnTo>
                    <a:pt x="2643533" y="1636920"/>
                  </a:lnTo>
                  <a:lnTo>
                    <a:pt x="2629862" y="1687217"/>
                  </a:lnTo>
                  <a:lnTo>
                    <a:pt x="2614254" y="1736619"/>
                  </a:lnTo>
                  <a:lnTo>
                    <a:pt x="2596700" y="1785244"/>
                  </a:lnTo>
                  <a:lnTo>
                    <a:pt x="2577193" y="1833210"/>
                  </a:lnTo>
                  <a:lnTo>
                    <a:pt x="2555890" y="1880237"/>
                  </a:lnTo>
                  <a:lnTo>
                    <a:pt x="2532916" y="1926064"/>
                  </a:lnTo>
                  <a:lnTo>
                    <a:pt x="2508234" y="1970789"/>
                  </a:lnTo>
                  <a:lnTo>
                    <a:pt x="2481809" y="2014514"/>
                  </a:lnTo>
                  <a:lnTo>
                    <a:pt x="2453604" y="2057339"/>
                  </a:lnTo>
                  <a:lnTo>
                    <a:pt x="2423810" y="2099025"/>
                  </a:lnTo>
                  <a:lnTo>
                    <a:pt x="2392599" y="2139323"/>
                  </a:lnTo>
                  <a:lnTo>
                    <a:pt x="2359909" y="2178314"/>
                  </a:lnTo>
                  <a:lnTo>
                    <a:pt x="2325681" y="2216078"/>
                  </a:lnTo>
                  <a:lnTo>
                    <a:pt x="2289855" y="2252695"/>
                  </a:lnTo>
                  <a:lnTo>
                    <a:pt x="2252651" y="2287964"/>
                  </a:lnTo>
                  <a:lnTo>
                    <a:pt x="2214279" y="2321663"/>
                  </a:lnTo>
                  <a:lnTo>
                    <a:pt x="2174657" y="2353849"/>
                  </a:lnTo>
                  <a:lnTo>
                    <a:pt x="2133706" y="2384581"/>
                  </a:lnTo>
                  <a:lnTo>
                    <a:pt x="2091345" y="2413917"/>
                  </a:lnTo>
                  <a:lnTo>
                    <a:pt x="2047817" y="2441694"/>
                  </a:lnTo>
                  <a:lnTo>
                    <a:pt x="2003366" y="2467723"/>
                  </a:lnTo>
                  <a:lnTo>
                    <a:pt x="1957895" y="2492037"/>
                  </a:lnTo>
                  <a:lnTo>
                    <a:pt x="1911305" y="2514669"/>
                  </a:lnTo>
                  <a:lnTo>
                    <a:pt x="1863498" y="2535653"/>
                  </a:lnTo>
                  <a:lnTo>
                    <a:pt x="1814729" y="2554870"/>
                  </a:lnTo>
                  <a:lnTo>
                    <a:pt x="1765278" y="2572166"/>
                  </a:lnTo>
                  <a:lnTo>
                    <a:pt x="1715032" y="2587548"/>
                  </a:lnTo>
                  <a:lnTo>
                    <a:pt x="1663878" y="2601021"/>
                  </a:lnTo>
                  <a:lnTo>
                    <a:pt x="1611703" y="2612590"/>
                  </a:lnTo>
                  <a:lnTo>
                    <a:pt x="1558762" y="2622182"/>
                  </a:lnTo>
                  <a:lnTo>
                    <a:pt x="1505369" y="2629687"/>
                  </a:lnTo>
                  <a:lnTo>
                    <a:pt x="1451402" y="2635080"/>
                  </a:lnTo>
                  <a:lnTo>
                    <a:pt x="1396736" y="2638334"/>
                  </a:lnTo>
                  <a:lnTo>
                    <a:pt x="1341251" y="2639424"/>
                  </a:lnTo>
                  <a:lnTo>
                    <a:pt x="1285767" y="2638334"/>
                  </a:lnTo>
                  <a:lnTo>
                    <a:pt x="1231101" y="2635080"/>
                  </a:lnTo>
                  <a:lnTo>
                    <a:pt x="1177134" y="2629687"/>
                  </a:lnTo>
                  <a:lnTo>
                    <a:pt x="1123741" y="2622182"/>
                  </a:lnTo>
                  <a:lnTo>
                    <a:pt x="1070800" y="2612590"/>
                  </a:lnTo>
                  <a:lnTo>
                    <a:pt x="1018625" y="2601021"/>
                  </a:lnTo>
                  <a:lnTo>
                    <a:pt x="967471" y="2587548"/>
                  </a:lnTo>
                  <a:lnTo>
                    <a:pt x="917225" y="2572166"/>
                  </a:lnTo>
                  <a:lnTo>
                    <a:pt x="867774" y="2554870"/>
                  </a:lnTo>
                  <a:lnTo>
                    <a:pt x="819005" y="2535653"/>
                  </a:lnTo>
                  <a:lnTo>
                    <a:pt x="771198" y="2514669"/>
                  </a:lnTo>
                  <a:lnTo>
                    <a:pt x="724608" y="2492037"/>
                  </a:lnTo>
                  <a:lnTo>
                    <a:pt x="679137" y="2467723"/>
                  </a:lnTo>
                  <a:lnTo>
                    <a:pt x="634686" y="2441694"/>
                  </a:lnTo>
                  <a:lnTo>
                    <a:pt x="591157" y="2413917"/>
                  </a:lnTo>
                  <a:lnTo>
                    <a:pt x="548797" y="2384581"/>
                  </a:lnTo>
                  <a:lnTo>
                    <a:pt x="507846" y="2353849"/>
                  </a:lnTo>
                  <a:lnTo>
                    <a:pt x="468224" y="2321663"/>
                  </a:lnTo>
                  <a:lnTo>
                    <a:pt x="429852" y="2287964"/>
                  </a:lnTo>
                  <a:lnTo>
                    <a:pt x="392647" y="2252695"/>
                  </a:lnTo>
                  <a:lnTo>
                    <a:pt x="356822" y="2216078"/>
                  </a:lnTo>
                  <a:lnTo>
                    <a:pt x="322594" y="2178314"/>
                  </a:lnTo>
                  <a:lnTo>
                    <a:pt x="289904" y="2139323"/>
                  </a:lnTo>
                  <a:lnTo>
                    <a:pt x="258693" y="2099025"/>
                  </a:lnTo>
                  <a:lnTo>
                    <a:pt x="228899" y="2057339"/>
                  </a:lnTo>
                  <a:lnTo>
                    <a:pt x="200695" y="2014514"/>
                  </a:lnTo>
                  <a:lnTo>
                    <a:pt x="174269" y="1970789"/>
                  </a:lnTo>
                  <a:lnTo>
                    <a:pt x="149587" y="1926064"/>
                  </a:lnTo>
                  <a:lnTo>
                    <a:pt x="126613" y="1880237"/>
                  </a:lnTo>
                  <a:lnTo>
                    <a:pt x="105309" y="1833210"/>
                  </a:lnTo>
                  <a:lnTo>
                    <a:pt x="85803" y="1785244"/>
                  </a:lnTo>
                  <a:lnTo>
                    <a:pt x="68249" y="1736619"/>
                  </a:lnTo>
                  <a:lnTo>
                    <a:pt x="52641" y="1687217"/>
                  </a:lnTo>
                  <a:lnTo>
                    <a:pt x="38969" y="1636920"/>
                  </a:lnTo>
                  <a:lnTo>
                    <a:pt x="27227" y="1585610"/>
                  </a:lnTo>
                  <a:lnTo>
                    <a:pt x="17493" y="1533552"/>
                  </a:lnTo>
                  <a:lnTo>
                    <a:pt x="9877" y="1481062"/>
                  </a:lnTo>
                  <a:lnTo>
                    <a:pt x="4407" y="1428010"/>
                  </a:lnTo>
                  <a:lnTo>
                    <a:pt x="1105" y="1374270"/>
                  </a:lnTo>
                  <a:lnTo>
                    <a:pt x="0" y="1319712"/>
                  </a:lnTo>
                  <a:close/>
                </a:path>
              </a:pathLst>
            </a:custGeom>
            <a:ln w="104774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24780" y="2941168"/>
            <a:ext cx="1583055" cy="9525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80645">
              <a:lnSpc>
                <a:spcPts val="3460"/>
              </a:lnSpc>
              <a:spcBef>
                <a:spcPts val="530"/>
              </a:spcBef>
            </a:pPr>
            <a:r>
              <a:rPr sz="32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Table</a:t>
            </a:r>
            <a:r>
              <a:rPr sz="3200" b="1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Contents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" y="-11"/>
            <a:ext cx="593672" cy="587737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786687" y="582949"/>
          <a:ext cx="75190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Sl. 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no.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Content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Introduction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Problem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Statement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Objectives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Scope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Analysis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Design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2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Implemenation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Results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&amp;</a:t>
                      </a:r>
                      <a:r>
                        <a:rPr sz="2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Interpretation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Times New Roman"/>
                          <a:cs typeface="Times New Roman"/>
                        </a:rPr>
                        <a:t>6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Conclusion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3E3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948" y="2503102"/>
            <a:ext cx="3618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/>
              <a:t>Thank</a:t>
            </a:r>
            <a:r>
              <a:rPr sz="6000" spc="-245" dirty="0"/>
              <a:t> </a:t>
            </a:r>
            <a:r>
              <a:rPr sz="6000" spc="-725" dirty="0"/>
              <a:t>Y</a:t>
            </a:r>
            <a:r>
              <a:rPr sz="6000" spc="-55" dirty="0"/>
              <a:t>o</a:t>
            </a:r>
            <a:r>
              <a:rPr sz="6000" spc="-60" dirty="0"/>
              <a:t>u</a:t>
            </a:r>
            <a:endParaRPr sz="6000"/>
          </a:p>
        </p:txBody>
      </p:sp>
      <p:grpSp>
        <p:nvGrpSpPr>
          <p:cNvPr id="4" name="object 4"/>
          <p:cNvGrpSpPr/>
          <p:nvPr/>
        </p:nvGrpSpPr>
        <p:grpSpPr>
          <a:xfrm>
            <a:off x="5857311" y="381000"/>
            <a:ext cx="6334760" cy="6477000"/>
            <a:chOff x="5857311" y="381000"/>
            <a:chExt cx="6334760" cy="6477000"/>
          </a:xfrm>
        </p:grpSpPr>
        <p:sp>
          <p:nvSpPr>
            <p:cNvPr id="5" name="object 5"/>
            <p:cNvSpPr/>
            <p:nvPr/>
          </p:nvSpPr>
          <p:spPr>
            <a:xfrm>
              <a:off x="5857311" y="381000"/>
              <a:ext cx="6334760" cy="6477000"/>
            </a:xfrm>
            <a:custGeom>
              <a:avLst/>
              <a:gdLst/>
              <a:ahLst/>
              <a:cxnLst/>
              <a:rect l="l" t="t" r="r" b="b"/>
              <a:pathLst>
                <a:path w="6334759" h="6477000">
                  <a:moveTo>
                    <a:pt x="5607795" y="6476999"/>
                  </a:moveTo>
                  <a:lnTo>
                    <a:pt x="1519570" y="6476999"/>
                  </a:lnTo>
                  <a:lnTo>
                    <a:pt x="1296087" y="6309882"/>
                  </a:lnTo>
                  <a:lnTo>
                    <a:pt x="1259194" y="6279016"/>
                  </a:lnTo>
                  <a:lnTo>
                    <a:pt x="1222727" y="6247664"/>
                  </a:lnTo>
                  <a:lnTo>
                    <a:pt x="1186690" y="6215831"/>
                  </a:lnTo>
                  <a:lnTo>
                    <a:pt x="1151088" y="6183521"/>
                  </a:lnTo>
                  <a:lnTo>
                    <a:pt x="1115926" y="6150740"/>
                  </a:lnTo>
                  <a:lnTo>
                    <a:pt x="1081210" y="6117493"/>
                  </a:lnTo>
                  <a:lnTo>
                    <a:pt x="1046944" y="6083784"/>
                  </a:lnTo>
                  <a:lnTo>
                    <a:pt x="1013134" y="6049619"/>
                  </a:lnTo>
                  <a:lnTo>
                    <a:pt x="979784" y="6015003"/>
                  </a:lnTo>
                  <a:lnTo>
                    <a:pt x="946899" y="5979940"/>
                  </a:lnTo>
                  <a:lnTo>
                    <a:pt x="914484" y="5944435"/>
                  </a:lnTo>
                  <a:lnTo>
                    <a:pt x="882544" y="5908495"/>
                  </a:lnTo>
                  <a:lnTo>
                    <a:pt x="851085" y="5872122"/>
                  </a:lnTo>
                  <a:lnTo>
                    <a:pt x="820110" y="5835323"/>
                  </a:lnTo>
                  <a:lnTo>
                    <a:pt x="789626" y="5798103"/>
                  </a:lnTo>
                  <a:lnTo>
                    <a:pt x="759637" y="5760466"/>
                  </a:lnTo>
                  <a:lnTo>
                    <a:pt x="730148" y="5722417"/>
                  </a:lnTo>
                  <a:lnTo>
                    <a:pt x="701165" y="5683962"/>
                  </a:lnTo>
                  <a:lnTo>
                    <a:pt x="672691" y="5645105"/>
                  </a:lnTo>
                  <a:lnTo>
                    <a:pt x="644732" y="5605852"/>
                  </a:lnTo>
                  <a:lnTo>
                    <a:pt x="617293" y="5566207"/>
                  </a:lnTo>
                  <a:lnTo>
                    <a:pt x="590379" y="5526175"/>
                  </a:lnTo>
                  <a:lnTo>
                    <a:pt x="563996" y="5485761"/>
                  </a:lnTo>
                  <a:lnTo>
                    <a:pt x="538147" y="5444971"/>
                  </a:lnTo>
                  <a:lnTo>
                    <a:pt x="512838" y="5403809"/>
                  </a:lnTo>
                  <a:lnTo>
                    <a:pt x="488074" y="5362280"/>
                  </a:lnTo>
                  <a:lnTo>
                    <a:pt x="463860" y="5320389"/>
                  </a:lnTo>
                  <a:lnTo>
                    <a:pt x="440200" y="5278142"/>
                  </a:lnTo>
                  <a:lnTo>
                    <a:pt x="417101" y="5235543"/>
                  </a:lnTo>
                  <a:lnTo>
                    <a:pt x="394566" y="5192596"/>
                  </a:lnTo>
                  <a:lnTo>
                    <a:pt x="372601" y="5149308"/>
                  </a:lnTo>
                  <a:lnTo>
                    <a:pt x="351211" y="5105683"/>
                  </a:lnTo>
                  <a:lnTo>
                    <a:pt x="330401" y="5061727"/>
                  </a:lnTo>
                  <a:lnTo>
                    <a:pt x="310175" y="5017443"/>
                  </a:lnTo>
                  <a:lnTo>
                    <a:pt x="290539" y="4972837"/>
                  </a:lnTo>
                  <a:lnTo>
                    <a:pt x="271498" y="4927914"/>
                  </a:lnTo>
                  <a:lnTo>
                    <a:pt x="253056" y="4882679"/>
                  </a:lnTo>
                  <a:lnTo>
                    <a:pt x="235220" y="4837137"/>
                  </a:lnTo>
                  <a:lnTo>
                    <a:pt x="217992" y="4791293"/>
                  </a:lnTo>
                  <a:lnTo>
                    <a:pt x="201380" y="4745152"/>
                  </a:lnTo>
                  <a:lnTo>
                    <a:pt x="185386" y="4698719"/>
                  </a:lnTo>
                  <a:lnTo>
                    <a:pt x="170018" y="4651999"/>
                  </a:lnTo>
                  <a:lnTo>
                    <a:pt x="155279" y="4604997"/>
                  </a:lnTo>
                  <a:lnTo>
                    <a:pt x="141174" y="4557717"/>
                  </a:lnTo>
                  <a:lnTo>
                    <a:pt x="127709" y="4510165"/>
                  </a:lnTo>
                  <a:lnTo>
                    <a:pt x="114889" y="4462346"/>
                  </a:lnTo>
                  <a:lnTo>
                    <a:pt x="102718" y="4414265"/>
                  </a:lnTo>
                  <a:lnTo>
                    <a:pt x="91201" y="4365927"/>
                  </a:lnTo>
                  <a:lnTo>
                    <a:pt x="80344" y="4317336"/>
                  </a:lnTo>
                  <a:lnTo>
                    <a:pt x="70151" y="4268498"/>
                  </a:lnTo>
                  <a:lnTo>
                    <a:pt x="60628" y="4219418"/>
                  </a:lnTo>
                  <a:lnTo>
                    <a:pt x="51778" y="4170100"/>
                  </a:lnTo>
                  <a:lnTo>
                    <a:pt x="43609" y="4120550"/>
                  </a:lnTo>
                  <a:lnTo>
                    <a:pt x="36123" y="4070772"/>
                  </a:lnTo>
                  <a:lnTo>
                    <a:pt x="29327" y="4020773"/>
                  </a:lnTo>
                  <a:lnTo>
                    <a:pt x="23225" y="3970555"/>
                  </a:lnTo>
                  <a:lnTo>
                    <a:pt x="17822" y="3920126"/>
                  </a:lnTo>
                  <a:lnTo>
                    <a:pt x="13123" y="3869488"/>
                  </a:lnTo>
                  <a:lnTo>
                    <a:pt x="9134" y="3818649"/>
                  </a:lnTo>
                  <a:lnTo>
                    <a:pt x="5859" y="3767612"/>
                  </a:lnTo>
                  <a:lnTo>
                    <a:pt x="3303" y="3716382"/>
                  </a:lnTo>
                  <a:lnTo>
                    <a:pt x="1471" y="3664965"/>
                  </a:lnTo>
                  <a:lnTo>
                    <a:pt x="368" y="3613365"/>
                  </a:lnTo>
                  <a:lnTo>
                    <a:pt x="0" y="3561587"/>
                  </a:lnTo>
                  <a:lnTo>
                    <a:pt x="320" y="3513294"/>
                  </a:lnTo>
                  <a:lnTo>
                    <a:pt x="1280" y="3465155"/>
                  </a:lnTo>
                  <a:lnTo>
                    <a:pt x="2874" y="3417174"/>
                  </a:lnTo>
                  <a:lnTo>
                    <a:pt x="5099" y="3369355"/>
                  </a:lnTo>
                  <a:lnTo>
                    <a:pt x="7950" y="3321703"/>
                  </a:lnTo>
                  <a:lnTo>
                    <a:pt x="11425" y="3274221"/>
                  </a:lnTo>
                  <a:lnTo>
                    <a:pt x="15517" y="3226913"/>
                  </a:lnTo>
                  <a:lnTo>
                    <a:pt x="20225" y="3179783"/>
                  </a:lnTo>
                  <a:lnTo>
                    <a:pt x="25542" y="3132836"/>
                  </a:lnTo>
                  <a:lnTo>
                    <a:pt x="31467" y="3086076"/>
                  </a:lnTo>
                  <a:lnTo>
                    <a:pt x="37993" y="3039506"/>
                  </a:lnTo>
                  <a:lnTo>
                    <a:pt x="45118" y="2993131"/>
                  </a:lnTo>
                  <a:lnTo>
                    <a:pt x="52838" y="2946954"/>
                  </a:lnTo>
                  <a:lnTo>
                    <a:pt x="61147" y="2900980"/>
                  </a:lnTo>
                  <a:lnTo>
                    <a:pt x="70043" y="2855212"/>
                  </a:lnTo>
                  <a:lnTo>
                    <a:pt x="79521" y="2809656"/>
                  </a:lnTo>
                  <a:lnTo>
                    <a:pt x="89578" y="2764314"/>
                  </a:lnTo>
                  <a:lnTo>
                    <a:pt x="100208" y="2719190"/>
                  </a:lnTo>
                  <a:lnTo>
                    <a:pt x="111409" y="2674290"/>
                  </a:lnTo>
                  <a:lnTo>
                    <a:pt x="123176" y="2629616"/>
                  </a:lnTo>
                  <a:lnTo>
                    <a:pt x="135504" y="2585174"/>
                  </a:lnTo>
                  <a:lnTo>
                    <a:pt x="148391" y="2540966"/>
                  </a:lnTo>
                  <a:lnTo>
                    <a:pt x="161832" y="2496997"/>
                  </a:lnTo>
                  <a:lnTo>
                    <a:pt x="175822" y="2453271"/>
                  </a:lnTo>
                  <a:lnTo>
                    <a:pt x="190359" y="2409793"/>
                  </a:lnTo>
                  <a:lnTo>
                    <a:pt x="205437" y="2366565"/>
                  </a:lnTo>
                  <a:lnTo>
                    <a:pt x="221053" y="2323593"/>
                  </a:lnTo>
                  <a:lnTo>
                    <a:pt x="237203" y="2280879"/>
                  </a:lnTo>
                  <a:lnTo>
                    <a:pt x="253883" y="2238429"/>
                  </a:lnTo>
                  <a:lnTo>
                    <a:pt x="271088" y="2196247"/>
                  </a:lnTo>
                  <a:lnTo>
                    <a:pt x="288815" y="2154335"/>
                  </a:lnTo>
                  <a:lnTo>
                    <a:pt x="307060" y="2112699"/>
                  </a:lnTo>
                  <a:lnTo>
                    <a:pt x="325818" y="2071342"/>
                  </a:lnTo>
                  <a:lnTo>
                    <a:pt x="345086" y="2030268"/>
                  </a:lnTo>
                  <a:lnTo>
                    <a:pt x="364859" y="1989482"/>
                  </a:lnTo>
                  <a:lnTo>
                    <a:pt x="385134" y="1948988"/>
                  </a:lnTo>
                  <a:lnTo>
                    <a:pt x="405906" y="1908789"/>
                  </a:lnTo>
                  <a:lnTo>
                    <a:pt x="427171" y="1868889"/>
                  </a:lnTo>
                  <a:lnTo>
                    <a:pt x="448926" y="1829293"/>
                  </a:lnTo>
                  <a:lnTo>
                    <a:pt x="471166" y="1790005"/>
                  </a:lnTo>
                  <a:lnTo>
                    <a:pt x="493888" y="1751028"/>
                  </a:lnTo>
                  <a:lnTo>
                    <a:pt x="517086" y="1712367"/>
                  </a:lnTo>
                  <a:lnTo>
                    <a:pt x="540758" y="1674026"/>
                  </a:lnTo>
                  <a:lnTo>
                    <a:pt x="564899" y="1636009"/>
                  </a:lnTo>
                  <a:lnTo>
                    <a:pt x="589505" y="1598319"/>
                  </a:lnTo>
                  <a:lnTo>
                    <a:pt x="614573" y="1560962"/>
                  </a:lnTo>
                  <a:lnTo>
                    <a:pt x="640097" y="1523940"/>
                  </a:lnTo>
                  <a:lnTo>
                    <a:pt x="666074" y="1487258"/>
                  </a:lnTo>
                  <a:lnTo>
                    <a:pt x="692500" y="1450920"/>
                  </a:lnTo>
                  <a:lnTo>
                    <a:pt x="719371" y="1414930"/>
                  </a:lnTo>
                  <a:lnTo>
                    <a:pt x="746683" y="1379292"/>
                  </a:lnTo>
                  <a:lnTo>
                    <a:pt x="774432" y="1344010"/>
                  </a:lnTo>
                  <a:lnTo>
                    <a:pt x="802614" y="1309089"/>
                  </a:lnTo>
                  <a:lnTo>
                    <a:pt x="831225" y="1274531"/>
                  </a:lnTo>
                  <a:lnTo>
                    <a:pt x="860260" y="1240342"/>
                  </a:lnTo>
                  <a:lnTo>
                    <a:pt x="889716" y="1206525"/>
                  </a:lnTo>
                  <a:lnTo>
                    <a:pt x="919588" y="1173084"/>
                  </a:lnTo>
                  <a:lnTo>
                    <a:pt x="949873" y="1140024"/>
                  </a:lnTo>
                  <a:lnTo>
                    <a:pt x="980567" y="1107347"/>
                  </a:lnTo>
                  <a:lnTo>
                    <a:pt x="1011666" y="1075060"/>
                  </a:lnTo>
                  <a:lnTo>
                    <a:pt x="1043164" y="1043164"/>
                  </a:lnTo>
                  <a:lnTo>
                    <a:pt x="1075060" y="1011666"/>
                  </a:lnTo>
                  <a:lnTo>
                    <a:pt x="1107347" y="980567"/>
                  </a:lnTo>
                  <a:lnTo>
                    <a:pt x="1140024" y="949873"/>
                  </a:lnTo>
                  <a:lnTo>
                    <a:pt x="1173084" y="919588"/>
                  </a:lnTo>
                  <a:lnTo>
                    <a:pt x="1206525" y="889716"/>
                  </a:lnTo>
                  <a:lnTo>
                    <a:pt x="1240342" y="860260"/>
                  </a:lnTo>
                  <a:lnTo>
                    <a:pt x="1274531" y="831225"/>
                  </a:lnTo>
                  <a:lnTo>
                    <a:pt x="1309089" y="802614"/>
                  </a:lnTo>
                  <a:lnTo>
                    <a:pt x="1344010" y="774432"/>
                  </a:lnTo>
                  <a:lnTo>
                    <a:pt x="1379292" y="746683"/>
                  </a:lnTo>
                  <a:lnTo>
                    <a:pt x="1414930" y="719371"/>
                  </a:lnTo>
                  <a:lnTo>
                    <a:pt x="1450920" y="692500"/>
                  </a:lnTo>
                  <a:lnTo>
                    <a:pt x="1487258" y="666074"/>
                  </a:lnTo>
                  <a:lnTo>
                    <a:pt x="1523940" y="640097"/>
                  </a:lnTo>
                  <a:lnTo>
                    <a:pt x="1560962" y="614573"/>
                  </a:lnTo>
                  <a:lnTo>
                    <a:pt x="1598319" y="589505"/>
                  </a:lnTo>
                  <a:lnTo>
                    <a:pt x="1636009" y="564899"/>
                  </a:lnTo>
                  <a:lnTo>
                    <a:pt x="1674026" y="540758"/>
                  </a:lnTo>
                  <a:lnTo>
                    <a:pt x="1712367" y="517086"/>
                  </a:lnTo>
                  <a:lnTo>
                    <a:pt x="1751028" y="493888"/>
                  </a:lnTo>
                  <a:lnTo>
                    <a:pt x="1790005" y="471166"/>
                  </a:lnTo>
                  <a:lnTo>
                    <a:pt x="1829293" y="448926"/>
                  </a:lnTo>
                  <a:lnTo>
                    <a:pt x="1868889" y="427171"/>
                  </a:lnTo>
                  <a:lnTo>
                    <a:pt x="1908789" y="405906"/>
                  </a:lnTo>
                  <a:lnTo>
                    <a:pt x="1948988" y="385134"/>
                  </a:lnTo>
                  <a:lnTo>
                    <a:pt x="1989482" y="364859"/>
                  </a:lnTo>
                  <a:lnTo>
                    <a:pt x="2030268" y="345086"/>
                  </a:lnTo>
                  <a:lnTo>
                    <a:pt x="2071342" y="325818"/>
                  </a:lnTo>
                  <a:lnTo>
                    <a:pt x="2112699" y="307060"/>
                  </a:lnTo>
                  <a:lnTo>
                    <a:pt x="2154335" y="288815"/>
                  </a:lnTo>
                  <a:lnTo>
                    <a:pt x="2196247" y="271088"/>
                  </a:lnTo>
                  <a:lnTo>
                    <a:pt x="2238429" y="253883"/>
                  </a:lnTo>
                  <a:lnTo>
                    <a:pt x="2280879" y="237203"/>
                  </a:lnTo>
                  <a:lnTo>
                    <a:pt x="2323593" y="221053"/>
                  </a:lnTo>
                  <a:lnTo>
                    <a:pt x="2366565" y="205437"/>
                  </a:lnTo>
                  <a:lnTo>
                    <a:pt x="2409793" y="190359"/>
                  </a:lnTo>
                  <a:lnTo>
                    <a:pt x="2453271" y="175822"/>
                  </a:lnTo>
                  <a:lnTo>
                    <a:pt x="2496997" y="161832"/>
                  </a:lnTo>
                  <a:lnTo>
                    <a:pt x="2540966" y="148391"/>
                  </a:lnTo>
                  <a:lnTo>
                    <a:pt x="2585174" y="135504"/>
                  </a:lnTo>
                  <a:lnTo>
                    <a:pt x="2629616" y="123176"/>
                  </a:lnTo>
                  <a:lnTo>
                    <a:pt x="2674290" y="111409"/>
                  </a:lnTo>
                  <a:lnTo>
                    <a:pt x="2719190" y="100208"/>
                  </a:lnTo>
                  <a:lnTo>
                    <a:pt x="2764314" y="89578"/>
                  </a:lnTo>
                  <a:lnTo>
                    <a:pt x="2809656" y="79521"/>
                  </a:lnTo>
                  <a:lnTo>
                    <a:pt x="2855212" y="70043"/>
                  </a:lnTo>
                  <a:lnTo>
                    <a:pt x="2900980" y="61147"/>
                  </a:lnTo>
                  <a:lnTo>
                    <a:pt x="2946954" y="52838"/>
                  </a:lnTo>
                  <a:lnTo>
                    <a:pt x="2993131" y="45118"/>
                  </a:lnTo>
                  <a:lnTo>
                    <a:pt x="3039506" y="37993"/>
                  </a:lnTo>
                  <a:lnTo>
                    <a:pt x="3086076" y="31467"/>
                  </a:lnTo>
                  <a:lnTo>
                    <a:pt x="3132836" y="25542"/>
                  </a:lnTo>
                  <a:lnTo>
                    <a:pt x="3179783" y="20225"/>
                  </a:lnTo>
                  <a:lnTo>
                    <a:pt x="3226913" y="15517"/>
                  </a:lnTo>
                  <a:lnTo>
                    <a:pt x="3274221" y="11425"/>
                  </a:lnTo>
                  <a:lnTo>
                    <a:pt x="3321703" y="7950"/>
                  </a:lnTo>
                  <a:lnTo>
                    <a:pt x="3369355" y="5099"/>
                  </a:lnTo>
                  <a:lnTo>
                    <a:pt x="3417174" y="2874"/>
                  </a:lnTo>
                  <a:lnTo>
                    <a:pt x="3465155" y="1280"/>
                  </a:lnTo>
                  <a:lnTo>
                    <a:pt x="3513294" y="320"/>
                  </a:lnTo>
                  <a:lnTo>
                    <a:pt x="3561587" y="0"/>
                  </a:lnTo>
                  <a:lnTo>
                    <a:pt x="3613365" y="368"/>
                  </a:lnTo>
                  <a:lnTo>
                    <a:pt x="3664965" y="1471"/>
                  </a:lnTo>
                  <a:lnTo>
                    <a:pt x="3716382" y="3303"/>
                  </a:lnTo>
                  <a:lnTo>
                    <a:pt x="3767612" y="5859"/>
                  </a:lnTo>
                  <a:lnTo>
                    <a:pt x="3818649" y="9134"/>
                  </a:lnTo>
                  <a:lnTo>
                    <a:pt x="3869488" y="13123"/>
                  </a:lnTo>
                  <a:lnTo>
                    <a:pt x="3920126" y="17822"/>
                  </a:lnTo>
                  <a:lnTo>
                    <a:pt x="3970555" y="23225"/>
                  </a:lnTo>
                  <a:lnTo>
                    <a:pt x="4020773" y="29327"/>
                  </a:lnTo>
                  <a:lnTo>
                    <a:pt x="4070772" y="36123"/>
                  </a:lnTo>
                  <a:lnTo>
                    <a:pt x="4120550" y="43608"/>
                  </a:lnTo>
                  <a:lnTo>
                    <a:pt x="4170100" y="51778"/>
                  </a:lnTo>
                  <a:lnTo>
                    <a:pt x="4219417" y="60627"/>
                  </a:lnTo>
                  <a:lnTo>
                    <a:pt x="4268498" y="70151"/>
                  </a:lnTo>
                  <a:lnTo>
                    <a:pt x="4317336" y="80344"/>
                  </a:lnTo>
                  <a:lnTo>
                    <a:pt x="4365927" y="91201"/>
                  </a:lnTo>
                  <a:lnTo>
                    <a:pt x="4414265" y="102718"/>
                  </a:lnTo>
                  <a:lnTo>
                    <a:pt x="4462346" y="114889"/>
                  </a:lnTo>
                  <a:lnTo>
                    <a:pt x="4510165" y="127709"/>
                  </a:lnTo>
                  <a:lnTo>
                    <a:pt x="4557717" y="141174"/>
                  </a:lnTo>
                  <a:lnTo>
                    <a:pt x="4604996" y="155279"/>
                  </a:lnTo>
                  <a:lnTo>
                    <a:pt x="4651999" y="170018"/>
                  </a:lnTo>
                  <a:lnTo>
                    <a:pt x="4698719" y="185386"/>
                  </a:lnTo>
                  <a:lnTo>
                    <a:pt x="4745152" y="201379"/>
                  </a:lnTo>
                  <a:lnTo>
                    <a:pt x="4791293" y="217992"/>
                  </a:lnTo>
                  <a:lnTo>
                    <a:pt x="4837137" y="235219"/>
                  </a:lnTo>
                  <a:lnTo>
                    <a:pt x="4882679" y="253056"/>
                  </a:lnTo>
                  <a:lnTo>
                    <a:pt x="4927914" y="271498"/>
                  </a:lnTo>
                  <a:lnTo>
                    <a:pt x="4972837" y="290539"/>
                  </a:lnTo>
                  <a:lnTo>
                    <a:pt x="5017443" y="310175"/>
                  </a:lnTo>
                  <a:lnTo>
                    <a:pt x="5061726" y="330400"/>
                  </a:lnTo>
                  <a:lnTo>
                    <a:pt x="5105683" y="351211"/>
                  </a:lnTo>
                  <a:lnTo>
                    <a:pt x="5149308" y="372601"/>
                  </a:lnTo>
                  <a:lnTo>
                    <a:pt x="5192596" y="394566"/>
                  </a:lnTo>
                  <a:lnTo>
                    <a:pt x="5235543" y="417100"/>
                  </a:lnTo>
                  <a:lnTo>
                    <a:pt x="5278142" y="440200"/>
                  </a:lnTo>
                  <a:lnTo>
                    <a:pt x="5320389" y="463859"/>
                  </a:lnTo>
                  <a:lnTo>
                    <a:pt x="5362280" y="488073"/>
                  </a:lnTo>
                  <a:lnTo>
                    <a:pt x="5403809" y="512837"/>
                  </a:lnTo>
                  <a:lnTo>
                    <a:pt x="5444971" y="538146"/>
                  </a:lnTo>
                  <a:lnTo>
                    <a:pt x="5485761" y="563995"/>
                  </a:lnTo>
                  <a:lnTo>
                    <a:pt x="5526175" y="590379"/>
                  </a:lnTo>
                  <a:lnTo>
                    <a:pt x="5566207" y="617292"/>
                  </a:lnTo>
                  <a:lnTo>
                    <a:pt x="5605852" y="644731"/>
                  </a:lnTo>
                  <a:lnTo>
                    <a:pt x="5645105" y="672690"/>
                  </a:lnTo>
                  <a:lnTo>
                    <a:pt x="5683962" y="701164"/>
                  </a:lnTo>
                  <a:lnTo>
                    <a:pt x="5722417" y="730148"/>
                  </a:lnTo>
                  <a:lnTo>
                    <a:pt x="5760466" y="759636"/>
                  </a:lnTo>
                  <a:lnTo>
                    <a:pt x="5798103" y="789625"/>
                  </a:lnTo>
                  <a:lnTo>
                    <a:pt x="5835324" y="820110"/>
                  </a:lnTo>
                  <a:lnTo>
                    <a:pt x="5872122" y="851084"/>
                  </a:lnTo>
                  <a:lnTo>
                    <a:pt x="5908495" y="882543"/>
                  </a:lnTo>
                  <a:lnTo>
                    <a:pt x="5944436" y="914483"/>
                  </a:lnTo>
                  <a:lnTo>
                    <a:pt x="5979940" y="946898"/>
                  </a:lnTo>
                  <a:lnTo>
                    <a:pt x="6015003" y="979783"/>
                  </a:lnTo>
                  <a:lnTo>
                    <a:pt x="6049620" y="1013133"/>
                  </a:lnTo>
                  <a:lnTo>
                    <a:pt x="6083785" y="1046944"/>
                  </a:lnTo>
                  <a:lnTo>
                    <a:pt x="6117493" y="1081209"/>
                  </a:lnTo>
                  <a:lnTo>
                    <a:pt x="6150741" y="1115925"/>
                  </a:lnTo>
                  <a:lnTo>
                    <a:pt x="6183522" y="1151087"/>
                  </a:lnTo>
                  <a:lnTo>
                    <a:pt x="6215831" y="1186689"/>
                  </a:lnTo>
                  <a:lnTo>
                    <a:pt x="6247665" y="1222726"/>
                  </a:lnTo>
                  <a:lnTo>
                    <a:pt x="6279017" y="1259193"/>
                  </a:lnTo>
                  <a:lnTo>
                    <a:pt x="6309882" y="1296086"/>
                  </a:lnTo>
                  <a:lnTo>
                    <a:pt x="6334688" y="1329260"/>
                  </a:lnTo>
                  <a:lnTo>
                    <a:pt x="6334688" y="5793915"/>
                  </a:lnTo>
                  <a:lnTo>
                    <a:pt x="6309882" y="5827088"/>
                  </a:lnTo>
                  <a:lnTo>
                    <a:pt x="6276942" y="5866426"/>
                  </a:lnTo>
                  <a:lnTo>
                    <a:pt x="6243448" y="5905279"/>
                  </a:lnTo>
                  <a:lnTo>
                    <a:pt x="6209407" y="5943642"/>
                  </a:lnTo>
                  <a:lnTo>
                    <a:pt x="6174826" y="5981508"/>
                  </a:lnTo>
                  <a:lnTo>
                    <a:pt x="6139710" y="6018871"/>
                  </a:lnTo>
                  <a:lnTo>
                    <a:pt x="6104065" y="6055726"/>
                  </a:lnTo>
                  <a:lnTo>
                    <a:pt x="6067897" y="6092067"/>
                  </a:lnTo>
                  <a:lnTo>
                    <a:pt x="6031213" y="6127887"/>
                  </a:lnTo>
                  <a:lnTo>
                    <a:pt x="5994018" y="6163180"/>
                  </a:lnTo>
                  <a:lnTo>
                    <a:pt x="5956319" y="6197940"/>
                  </a:lnTo>
                  <a:lnTo>
                    <a:pt x="5918121" y="6232161"/>
                  </a:lnTo>
                  <a:lnTo>
                    <a:pt x="5879431" y="6265838"/>
                  </a:lnTo>
                  <a:lnTo>
                    <a:pt x="5840255" y="6298964"/>
                  </a:lnTo>
                  <a:lnTo>
                    <a:pt x="5800598" y="6331533"/>
                  </a:lnTo>
                  <a:lnTo>
                    <a:pt x="5760466" y="6363538"/>
                  </a:lnTo>
                  <a:lnTo>
                    <a:pt x="5607795" y="6476999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21085" y="544776"/>
              <a:ext cx="6170930" cy="6313805"/>
            </a:xfrm>
            <a:custGeom>
              <a:avLst/>
              <a:gdLst/>
              <a:ahLst/>
              <a:cxnLst/>
              <a:rect l="l" t="t" r="r" b="b"/>
              <a:pathLst>
                <a:path w="6170930" h="6313805">
                  <a:moveTo>
                    <a:pt x="5141791" y="6313225"/>
                  </a:moveTo>
                  <a:lnTo>
                    <a:pt x="1659198" y="6313225"/>
                  </a:lnTo>
                  <a:lnTo>
                    <a:pt x="1498063" y="6215332"/>
                  </a:lnTo>
                  <a:lnTo>
                    <a:pt x="1458391" y="6188120"/>
                  </a:lnTo>
                  <a:lnTo>
                    <a:pt x="1419125" y="6160363"/>
                  </a:lnTo>
                  <a:lnTo>
                    <a:pt x="1380272" y="6132068"/>
                  </a:lnTo>
                  <a:lnTo>
                    <a:pt x="1341837" y="6103240"/>
                  </a:lnTo>
                  <a:lnTo>
                    <a:pt x="1303825" y="6073884"/>
                  </a:lnTo>
                  <a:lnTo>
                    <a:pt x="1266242" y="6044005"/>
                  </a:lnTo>
                  <a:lnTo>
                    <a:pt x="1229094" y="6013610"/>
                  </a:lnTo>
                  <a:lnTo>
                    <a:pt x="1192385" y="5982703"/>
                  </a:lnTo>
                  <a:lnTo>
                    <a:pt x="1156121" y="5951291"/>
                  </a:lnTo>
                  <a:lnTo>
                    <a:pt x="1120308" y="5919377"/>
                  </a:lnTo>
                  <a:lnTo>
                    <a:pt x="1084951" y="5886969"/>
                  </a:lnTo>
                  <a:lnTo>
                    <a:pt x="1050056" y="5854071"/>
                  </a:lnTo>
                  <a:lnTo>
                    <a:pt x="1015627" y="5820689"/>
                  </a:lnTo>
                  <a:lnTo>
                    <a:pt x="981671" y="5786827"/>
                  </a:lnTo>
                  <a:lnTo>
                    <a:pt x="948192" y="5752493"/>
                  </a:lnTo>
                  <a:lnTo>
                    <a:pt x="915197" y="5717690"/>
                  </a:lnTo>
                  <a:lnTo>
                    <a:pt x="882690" y="5682425"/>
                  </a:lnTo>
                  <a:lnTo>
                    <a:pt x="850677" y="5646703"/>
                  </a:lnTo>
                  <a:lnTo>
                    <a:pt x="819164" y="5610529"/>
                  </a:lnTo>
                  <a:lnTo>
                    <a:pt x="788156" y="5573909"/>
                  </a:lnTo>
                  <a:lnTo>
                    <a:pt x="757658" y="5536848"/>
                  </a:lnTo>
                  <a:lnTo>
                    <a:pt x="727676" y="5499351"/>
                  </a:lnTo>
                  <a:lnTo>
                    <a:pt x="698215" y="5461425"/>
                  </a:lnTo>
                  <a:lnTo>
                    <a:pt x="669280" y="5423074"/>
                  </a:lnTo>
                  <a:lnTo>
                    <a:pt x="640878" y="5384304"/>
                  </a:lnTo>
                  <a:lnTo>
                    <a:pt x="613013" y="5345121"/>
                  </a:lnTo>
                  <a:lnTo>
                    <a:pt x="585692" y="5305529"/>
                  </a:lnTo>
                  <a:lnTo>
                    <a:pt x="558918" y="5265534"/>
                  </a:lnTo>
                  <a:lnTo>
                    <a:pt x="532699" y="5225142"/>
                  </a:lnTo>
                  <a:lnTo>
                    <a:pt x="507038" y="5184358"/>
                  </a:lnTo>
                  <a:lnTo>
                    <a:pt x="481942" y="5143188"/>
                  </a:lnTo>
                  <a:lnTo>
                    <a:pt x="457417" y="5101636"/>
                  </a:lnTo>
                  <a:lnTo>
                    <a:pt x="433467" y="5059709"/>
                  </a:lnTo>
                  <a:lnTo>
                    <a:pt x="410097" y="5017412"/>
                  </a:lnTo>
                  <a:lnTo>
                    <a:pt x="387315" y="4974750"/>
                  </a:lnTo>
                  <a:lnTo>
                    <a:pt x="365124" y="4931728"/>
                  </a:lnTo>
                  <a:lnTo>
                    <a:pt x="343530" y="4888353"/>
                  </a:lnTo>
                  <a:lnTo>
                    <a:pt x="322539" y="4844629"/>
                  </a:lnTo>
                  <a:lnTo>
                    <a:pt x="302156" y="4800562"/>
                  </a:lnTo>
                  <a:lnTo>
                    <a:pt x="282387" y="4756158"/>
                  </a:lnTo>
                  <a:lnTo>
                    <a:pt x="263236" y="4711421"/>
                  </a:lnTo>
                  <a:lnTo>
                    <a:pt x="244710" y="4666357"/>
                  </a:lnTo>
                  <a:lnTo>
                    <a:pt x="226814" y="4620973"/>
                  </a:lnTo>
                  <a:lnTo>
                    <a:pt x="209553" y="4575272"/>
                  </a:lnTo>
                  <a:lnTo>
                    <a:pt x="192933" y="4529261"/>
                  </a:lnTo>
                  <a:lnTo>
                    <a:pt x="176959" y="4482945"/>
                  </a:lnTo>
                  <a:lnTo>
                    <a:pt x="161637" y="4436329"/>
                  </a:lnTo>
                  <a:lnTo>
                    <a:pt x="146972" y="4389419"/>
                  </a:lnTo>
                  <a:lnTo>
                    <a:pt x="132969" y="4342220"/>
                  </a:lnTo>
                  <a:lnTo>
                    <a:pt x="119634" y="4294739"/>
                  </a:lnTo>
                  <a:lnTo>
                    <a:pt x="106972" y="4246979"/>
                  </a:lnTo>
                  <a:lnTo>
                    <a:pt x="94989" y="4198947"/>
                  </a:lnTo>
                  <a:lnTo>
                    <a:pt x="83690" y="4150647"/>
                  </a:lnTo>
                  <a:lnTo>
                    <a:pt x="73080" y="4102087"/>
                  </a:lnTo>
                  <a:lnTo>
                    <a:pt x="63166" y="4053270"/>
                  </a:lnTo>
                  <a:lnTo>
                    <a:pt x="53952" y="4004202"/>
                  </a:lnTo>
                  <a:lnTo>
                    <a:pt x="45444" y="3954889"/>
                  </a:lnTo>
                  <a:lnTo>
                    <a:pt x="37648" y="3905336"/>
                  </a:lnTo>
                  <a:lnTo>
                    <a:pt x="30568" y="3855549"/>
                  </a:lnTo>
                  <a:lnTo>
                    <a:pt x="24210" y="3805533"/>
                  </a:lnTo>
                  <a:lnTo>
                    <a:pt x="18580" y="3755293"/>
                  </a:lnTo>
                  <a:lnTo>
                    <a:pt x="13683" y="3704836"/>
                  </a:lnTo>
                  <a:lnTo>
                    <a:pt x="9525" y="3654165"/>
                  </a:lnTo>
                  <a:lnTo>
                    <a:pt x="6110" y="3603287"/>
                  </a:lnTo>
                  <a:lnTo>
                    <a:pt x="3445" y="3552208"/>
                  </a:lnTo>
                  <a:lnTo>
                    <a:pt x="1534" y="3500932"/>
                  </a:lnTo>
                  <a:lnTo>
                    <a:pt x="384" y="3449465"/>
                  </a:lnTo>
                  <a:lnTo>
                    <a:pt x="0" y="3397812"/>
                  </a:lnTo>
                  <a:lnTo>
                    <a:pt x="338" y="3349361"/>
                  </a:lnTo>
                  <a:lnTo>
                    <a:pt x="1350" y="3301072"/>
                  </a:lnTo>
                  <a:lnTo>
                    <a:pt x="3032" y="3252950"/>
                  </a:lnTo>
                  <a:lnTo>
                    <a:pt x="5378" y="3205001"/>
                  </a:lnTo>
                  <a:lnTo>
                    <a:pt x="8385" y="3157228"/>
                  </a:lnTo>
                  <a:lnTo>
                    <a:pt x="12048" y="3109635"/>
                  </a:lnTo>
                  <a:lnTo>
                    <a:pt x="16362" y="3062228"/>
                  </a:lnTo>
                  <a:lnTo>
                    <a:pt x="21323" y="3015011"/>
                  </a:lnTo>
                  <a:lnTo>
                    <a:pt x="26927" y="2967988"/>
                  </a:lnTo>
                  <a:lnTo>
                    <a:pt x="33169" y="2921164"/>
                  </a:lnTo>
                  <a:lnTo>
                    <a:pt x="40044" y="2874543"/>
                  </a:lnTo>
                  <a:lnTo>
                    <a:pt x="47548" y="2828130"/>
                  </a:lnTo>
                  <a:lnTo>
                    <a:pt x="55677" y="2781929"/>
                  </a:lnTo>
                  <a:lnTo>
                    <a:pt x="64425" y="2735944"/>
                  </a:lnTo>
                  <a:lnTo>
                    <a:pt x="73790" y="2690181"/>
                  </a:lnTo>
                  <a:lnTo>
                    <a:pt x="83765" y="2644644"/>
                  </a:lnTo>
                  <a:lnTo>
                    <a:pt x="94347" y="2599336"/>
                  </a:lnTo>
                  <a:lnTo>
                    <a:pt x="105532" y="2554264"/>
                  </a:lnTo>
                  <a:lnTo>
                    <a:pt x="117313" y="2509430"/>
                  </a:lnTo>
                  <a:lnTo>
                    <a:pt x="129688" y="2464840"/>
                  </a:lnTo>
                  <a:lnTo>
                    <a:pt x="142652" y="2420498"/>
                  </a:lnTo>
                  <a:lnTo>
                    <a:pt x="156200" y="2376409"/>
                  </a:lnTo>
                  <a:lnTo>
                    <a:pt x="170328" y="2332576"/>
                  </a:lnTo>
                  <a:lnTo>
                    <a:pt x="185030" y="2289005"/>
                  </a:lnTo>
                  <a:lnTo>
                    <a:pt x="200304" y="2245700"/>
                  </a:lnTo>
                  <a:lnTo>
                    <a:pt x="216144" y="2202666"/>
                  </a:lnTo>
                  <a:lnTo>
                    <a:pt x="232546" y="2159907"/>
                  </a:lnTo>
                  <a:lnTo>
                    <a:pt x="249505" y="2117427"/>
                  </a:lnTo>
                  <a:lnTo>
                    <a:pt x="267017" y="2075230"/>
                  </a:lnTo>
                  <a:lnTo>
                    <a:pt x="285077" y="2033323"/>
                  </a:lnTo>
                  <a:lnTo>
                    <a:pt x="303681" y="1991708"/>
                  </a:lnTo>
                  <a:lnTo>
                    <a:pt x="322824" y="1950391"/>
                  </a:lnTo>
                  <a:lnTo>
                    <a:pt x="342503" y="1909375"/>
                  </a:lnTo>
                  <a:lnTo>
                    <a:pt x="362711" y="1868666"/>
                  </a:lnTo>
                  <a:lnTo>
                    <a:pt x="383446" y="1828267"/>
                  </a:lnTo>
                  <a:lnTo>
                    <a:pt x="404702" y="1788184"/>
                  </a:lnTo>
                  <a:lnTo>
                    <a:pt x="426475" y="1748421"/>
                  </a:lnTo>
                  <a:lnTo>
                    <a:pt x="448761" y="1708982"/>
                  </a:lnTo>
                  <a:lnTo>
                    <a:pt x="471555" y="1669871"/>
                  </a:lnTo>
                  <a:lnTo>
                    <a:pt x="494852" y="1631094"/>
                  </a:lnTo>
                  <a:lnTo>
                    <a:pt x="518648" y="1592655"/>
                  </a:lnTo>
                  <a:lnTo>
                    <a:pt x="542939" y="1554558"/>
                  </a:lnTo>
                  <a:lnTo>
                    <a:pt x="567720" y="1516807"/>
                  </a:lnTo>
                  <a:lnTo>
                    <a:pt x="592986" y="1479408"/>
                  </a:lnTo>
                  <a:lnTo>
                    <a:pt x="618734" y="1442364"/>
                  </a:lnTo>
                  <a:lnTo>
                    <a:pt x="644958" y="1405680"/>
                  </a:lnTo>
                  <a:lnTo>
                    <a:pt x="671655" y="1369361"/>
                  </a:lnTo>
                  <a:lnTo>
                    <a:pt x="698819" y="1333411"/>
                  </a:lnTo>
                  <a:lnTo>
                    <a:pt x="726446" y="1297834"/>
                  </a:lnTo>
                  <a:lnTo>
                    <a:pt x="754532" y="1262636"/>
                  </a:lnTo>
                  <a:lnTo>
                    <a:pt x="783072" y="1227820"/>
                  </a:lnTo>
                  <a:lnTo>
                    <a:pt x="812062" y="1193391"/>
                  </a:lnTo>
                  <a:lnTo>
                    <a:pt x="841498" y="1159354"/>
                  </a:lnTo>
                  <a:lnTo>
                    <a:pt x="871374" y="1125712"/>
                  </a:lnTo>
                  <a:lnTo>
                    <a:pt x="901686" y="1092471"/>
                  </a:lnTo>
                  <a:lnTo>
                    <a:pt x="932430" y="1059635"/>
                  </a:lnTo>
                  <a:lnTo>
                    <a:pt x="963602" y="1027209"/>
                  </a:lnTo>
                  <a:lnTo>
                    <a:pt x="995196" y="995196"/>
                  </a:lnTo>
                  <a:lnTo>
                    <a:pt x="1027209" y="963602"/>
                  </a:lnTo>
                  <a:lnTo>
                    <a:pt x="1059635" y="932430"/>
                  </a:lnTo>
                  <a:lnTo>
                    <a:pt x="1092471" y="901686"/>
                  </a:lnTo>
                  <a:lnTo>
                    <a:pt x="1125712" y="871374"/>
                  </a:lnTo>
                  <a:lnTo>
                    <a:pt x="1159354" y="841498"/>
                  </a:lnTo>
                  <a:lnTo>
                    <a:pt x="1193391" y="812062"/>
                  </a:lnTo>
                  <a:lnTo>
                    <a:pt x="1227820" y="783072"/>
                  </a:lnTo>
                  <a:lnTo>
                    <a:pt x="1262636" y="754532"/>
                  </a:lnTo>
                  <a:lnTo>
                    <a:pt x="1297835" y="726446"/>
                  </a:lnTo>
                  <a:lnTo>
                    <a:pt x="1333411" y="698819"/>
                  </a:lnTo>
                  <a:lnTo>
                    <a:pt x="1369361" y="671655"/>
                  </a:lnTo>
                  <a:lnTo>
                    <a:pt x="1405680" y="644958"/>
                  </a:lnTo>
                  <a:lnTo>
                    <a:pt x="1442364" y="618734"/>
                  </a:lnTo>
                  <a:lnTo>
                    <a:pt x="1479408" y="592986"/>
                  </a:lnTo>
                  <a:lnTo>
                    <a:pt x="1516807" y="567720"/>
                  </a:lnTo>
                  <a:lnTo>
                    <a:pt x="1554558" y="542939"/>
                  </a:lnTo>
                  <a:lnTo>
                    <a:pt x="1592655" y="518648"/>
                  </a:lnTo>
                  <a:lnTo>
                    <a:pt x="1631094" y="494852"/>
                  </a:lnTo>
                  <a:lnTo>
                    <a:pt x="1669871" y="471555"/>
                  </a:lnTo>
                  <a:lnTo>
                    <a:pt x="1708982" y="448761"/>
                  </a:lnTo>
                  <a:lnTo>
                    <a:pt x="1748421" y="426475"/>
                  </a:lnTo>
                  <a:lnTo>
                    <a:pt x="1788184" y="404702"/>
                  </a:lnTo>
                  <a:lnTo>
                    <a:pt x="1828267" y="383446"/>
                  </a:lnTo>
                  <a:lnTo>
                    <a:pt x="1868666" y="362711"/>
                  </a:lnTo>
                  <a:lnTo>
                    <a:pt x="1909375" y="342503"/>
                  </a:lnTo>
                  <a:lnTo>
                    <a:pt x="1950391" y="322824"/>
                  </a:lnTo>
                  <a:lnTo>
                    <a:pt x="1991708" y="303681"/>
                  </a:lnTo>
                  <a:lnTo>
                    <a:pt x="2033323" y="285077"/>
                  </a:lnTo>
                  <a:lnTo>
                    <a:pt x="2075231" y="267017"/>
                  </a:lnTo>
                  <a:lnTo>
                    <a:pt x="2117427" y="249505"/>
                  </a:lnTo>
                  <a:lnTo>
                    <a:pt x="2159907" y="232546"/>
                  </a:lnTo>
                  <a:lnTo>
                    <a:pt x="2202666" y="216144"/>
                  </a:lnTo>
                  <a:lnTo>
                    <a:pt x="2245701" y="200304"/>
                  </a:lnTo>
                  <a:lnTo>
                    <a:pt x="2289005" y="185030"/>
                  </a:lnTo>
                  <a:lnTo>
                    <a:pt x="2332576" y="170328"/>
                  </a:lnTo>
                  <a:lnTo>
                    <a:pt x="2376409" y="156200"/>
                  </a:lnTo>
                  <a:lnTo>
                    <a:pt x="2420498" y="142652"/>
                  </a:lnTo>
                  <a:lnTo>
                    <a:pt x="2464840" y="129688"/>
                  </a:lnTo>
                  <a:lnTo>
                    <a:pt x="2509430" y="117313"/>
                  </a:lnTo>
                  <a:lnTo>
                    <a:pt x="2554264" y="105532"/>
                  </a:lnTo>
                  <a:lnTo>
                    <a:pt x="2599336" y="94347"/>
                  </a:lnTo>
                  <a:lnTo>
                    <a:pt x="2644644" y="83765"/>
                  </a:lnTo>
                  <a:lnTo>
                    <a:pt x="2690181" y="73790"/>
                  </a:lnTo>
                  <a:lnTo>
                    <a:pt x="2735944" y="64425"/>
                  </a:lnTo>
                  <a:lnTo>
                    <a:pt x="2781929" y="55677"/>
                  </a:lnTo>
                  <a:lnTo>
                    <a:pt x="2828130" y="47548"/>
                  </a:lnTo>
                  <a:lnTo>
                    <a:pt x="2874543" y="40044"/>
                  </a:lnTo>
                  <a:lnTo>
                    <a:pt x="2921164" y="33169"/>
                  </a:lnTo>
                  <a:lnTo>
                    <a:pt x="2967988" y="26927"/>
                  </a:lnTo>
                  <a:lnTo>
                    <a:pt x="3015011" y="21323"/>
                  </a:lnTo>
                  <a:lnTo>
                    <a:pt x="3062228" y="16362"/>
                  </a:lnTo>
                  <a:lnTo>
                    <a:pt x="3109635" y="12048"/>
                  </a:lnTo>
                  <a:lnTo>
                    <a:pt x="3157228" y="8385"/>
                  </a:lnTo>
                  <a:lnTo>
                    <a:pt x="3205001" y="5378"/>
                  </a:lnTo>
                  <a:lnTo>
                    <a:pt x="3252951" y="3032"/>
                  </a:lnTo>
                  <a:lnTo>
                    <a:pt x="3301072" y="1350"/>
                  </a:lnTo>
                  <a:lnTo>
                    <a:pt x="3349361" y="338"/>
                  </a:lnTo>
                  <a:lnTo>
                    <a:pt x="3397813" y="0"/>
                  </a:lnTo>
                  <a:lnTo>
                    <a:pt x="3449634" y="387"/>
                  </a:lnTo>
                  <a:lnTo>
                    <a:pt x="3501269" y="1544"/>
                  </a:lnTo>
                  <a:lnTo>
                    <a:pt x="3552711" y="3467"/>
                  </a:lnTo>
                  <a:lnTo>
                    <a:pt x="3603956" y="6150"/>
                  </a:lnTo>
                  <a:lnTo>
                    <a:pt x="3654998" y="9587"/>
                  </a:lnTo>
                  <a:lnTo>
                    <a:pt x="3705830" y="13772"/>
                  </a:lnTo>
                  <a:lnTo>
                    <a:pt x="3756449" y="18701"/>
                  </a:lnTo>
                  <a:lnTo>
                    <a:pt x="3806848" y="24368"/>
                  </a:lnTo>
                  <a:lnTo>
                    <a:pt x="3857022" y="30767"/>
                  </a:lnTo>
                  <a:lnTo>
                    <a:pt x="3906965" y="37892"/>
                  </a:lnTo>
                  <a:lnTo>
                    <a:pt x="3956672" y="45739"/>
                  </a:lnTo>
                  <a:lnTo>
                    <a:pt x="4006137" y="54302"/>
                  </a:lnTo>
                  <a:lnTo>
                    <a:pt x="4055356" y="63574"/>
                  </a:lnTo>
                  <a:lnTo>
                    <a:pt x="4104321" y="73552"/>
                  </a:lnTo>
                  <a:lnTo>
                    <a:pt x="4153029" y="84229"/>
                  </a:lnTo>
                  <a:lnTo>
                    <a:pt x="4201473" y="95600"/>
                  </a:lnTo>
                  <a:lnTo>
                    <a:pt x="4249648" y="107660"/>
                  </a:lnTo>
                  <a:lnTo>
                    <a:pt x="4297549" y="120402"/>
                  </a:lnTo>
                  <a:lnTo>
                    <a:pt x="4345169" y="133821"/>
                  </a:lnTo>
                  <a:lnTo>
                    <a:pt x="4392504" y="147913"/>
                  </a:lnTo>
                  <a:lnTo>
                    <a:pt x="4439548" y="162671"/>
                  </a:lnTo>
                  <a:lnTo>
                    <a:pt x="4486296" y="178090"/>
                  </a:lnTo>
                  <a:lnTo>
                    <a:pt x="4532741" y="194164"/>
                  </a:lnTo>
                  <a:lnTo>
                    <a:pt x="4578879" y="210888"/>
                  </a:lnTo>
                  <a:lnTo>
                    <a:pt x="4624705" y="228257"/>
                  </a:lnTo>
                  <a:lnTo>
                    <a:pt x="4670212" y="246265"/>
                  </a:lnTo>
                  <a:lnTo>
                    <a:pt x="4715394" y="264906"/>
                  </a:lnTo>
                  <a:lnTo>
                    <a:pt x="4760248" y="284176"/>
                  </a:lnTo>
                  <a:lnTo>
                    <a:pt x="4804767" y="304068"/>
                  </a:lnTo>
                  <a:lnTo>
                    <a:pt x="4848945" y="324577"/>
                  </a:lnTo>
                  <a:lnTo>
                    <a:pt x="4892778" y="345697"/>
                  </a:lnTo>
                  <a:lnTo>
                    <a:pt x="4936259" y="367424"/>
                  </a:lnTo>
                  <a:lnTo>
                    <a:pt x="4979383" y="389751"/>
                  </a:lnTo>
                  <a:lnTo>
                    <a:pt x="5022145" y="412673"/>
                  </a:lnTo>
                  <a:lnTo>
                    <a:pt x="5064539" y="436185"/>
                  </a:lnTo>
                  <a:lnTo>
                    <a:pt x="5106561" y="460282"/>
                  </a:lnTo>
                  <a:lnTo>
                    <a:pt x="5148203" y="484956"/>
                  </a:lnTo>
                  <a:lnTo>
                    <a:pt x="5189461" y="510204"/>
                  </a:lnTo>
                  <a:lnTo>
                    <a:pt x="5230329" y="536020"/>
                  </a:lnTo>
                  <a:lnTo>
                    <a:pt x="5270802" y="562398"/>
                  </a:lnTo>
                  <a:lnTo>
                    <a:pt x="5310875" y="589333"/>
                  </a:lnTo>
                  <a:lnTo>
                    <a:pt x="5350541" y="616818"/>
                  </a:lnTo>
                  <a:lnTo>
                    <a:pt x="5389796" y="644850"/>
                  </a:lnTo>
                  <a:lnTo>
                    <a:pt x="5428633" y="673422"/>
                  </a:lnTo>
                  <a:lnTo>
                    <a:pt x="5467048" y="702528"/>
                  </a:lnTo>
                  <a:lnTo>
                    <a:pt x="5505035" y="732164"/>
                  </a:lnTo>
                  <a:lnTo>
                    <a:pt x="5542588" y="762324"/>
                  </a:lnTo>
                  <a:lnTo>
                    <a:pt x="5579702" y="793002"/>
                  </a:lnTo>
                  <a:lnTo>
                    <a:pt x="5616371" y="824193"/>
                  </a:lnTo>
                  <a:lnTo>
                    <a:pt x="5652590" y="855891"/>
                  </a:lnTo>
                  <a:lnTo>
                    <a:pt x="5688354" y="888091"/>
                  </a:lnTo>
                  <a:lnTo>
                    <a:pt x="5723657" y="920788"/>
                  </a:lnTo>
                  <a:lnTo>
                    <a:pt x="5758493" y="953975"/>
                  </a:lnTo>
                  <a:lnTo>
                    <a:pt x="5792858" y="987648"/>
                  </a:lnTo>
                  <a:lnTo>
                    <a:pt x="5826745" y="1021801"/>
                  </a:lnTo>
                  <a:lnTo>
                    <a:pt x="5860148" y="1056428"/>
                  </a:lnTo>
                  <a:lnTo>
                    <a:pt x="5893064" y="1091524"/>
                  </a:lnTo>
                  <a:lnTo>
                    <a:pt x="5925485" y="1127084"/>
                  </a:lnTo>
                  <a:lnTo>
                    <a:pt x="5957407" y="1163101"/>
                  </a:lnTo>
                  <a:lnTo>
                    <a:pt x="5988824" y="1199571"/>
                  </a:lnTo>
                  <a:lnTo>
                    <a:pt x="6019731" y="1236488"/>
                  </a:lnTo>
                  <a:lnTo>
                    <a:pt x="6170913" y="1438662"/>
                  </a:lnTo>
                  <a:lnTo>
                    <a:pt x="6170913" y="5356962"/>
                  </a:lnTo>
                  <a:lnTo>
                    <a:pt x="6019731" y="5559137"/>
                  </a:lnTo>
                  <a:lnTo>
                    <a:pt x="5987584" y="5597514"/>
                  </a:lnTo>
                  <a:lnTo>
                    <a:pt x="5954886" y="5635406"/>
                  </a:lnTo>
                  <a:lnTo>
                    <a:pt x="5921643" y="5672809"/>
                  </a:lnTo>
                  <a:lnTo>
                    <a:pt x="5887860" y="5709716"/>
                  </a:lnTo>
                  <a:lnTo>
                    <a:pt x="5853544" y="5746121"/>
                  </a:lnTo>
                  <a:lnTo>
                    <a:pt x="5818702" y="5782018"/>
                  </a:lnTo>
                  <a:lnTo>
                    <a:pt x="5783338" y="5817401"/>
                  </a:lnTo>
                  <a:lnTo>
                    <a:pt x="5747460" y="5852263"/>
                  </a:lnTo>
                  <a:lnTo>
                    <a:pt x="5711074" y="5886598"/>
                  </a:lnTo>
                  <a:lnTo>
                    <a:pt x="5674185" y="5920401"/>
                  </a:lnTo>
                  <a:lnTo>
                    <a:pt x="5636800" y="5953665"/>
                  </a:lnTo>
                  <a:lnTo>
                    <a:pt x="5598925" y="5986383"/>
                  </a:lnTo>
                  <a:lnTo>
                    <a:pt x="5560567" y="6018550"/>
                  </a:lnTo>
                  <a:lnTo>
                    <a:pt x="5521731" y="6050160"/>
                  </a:lnTo>
                  <a:lnTo>
                    <a:pt x="5482424" y="6081205"/>
                  </a:lnTo>
                  <a:lnTo>
                    <a:pt x="5442651" y="6111681"/>
                  </a:lnTo>
                  <a:lnTo>
                    <a:pt x="5402419" y="6141581"/>
                  </a:lnTo>
                  <a:lnTo>
                    <a:pt x="5361735" y="6170899"/>
                  </a:lnTo>
                  <a:lnTo>
                    <a:pt x="5320604" y="6199629"/>
                  </a:lnTo>
                  <a:lnTo>
                    <a:pt x="5279032" y="6227764"/>
                  </a:lnTo>
                  <a:lnTo>
                    <a:pt x="5237025" y="6255298"/>
                  </a:lnTo>
                  <a:lnTo>
                    <a:pt x="5194591" y="6282225"/>
                  </a:lnTo>
                  <a:lnTo>
                    <a:pt x="5141791" y="6313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82462" y="1322812"/>
              <a:ext cx="4876799" cy="48767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7697" y="6254557"/>
            <a:ext cx="1482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Dept.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AI&amp;DS,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B.M.S.C.E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5628" y="2941192"/>
            <a:ext cx="1695450" cy="9525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207010">
              <a:lnSpc>
                <a:spcPts val="3460"/>
              </a:lnSpc>
              <a:spcBef>
                <a:spcPts val="530"/>
              </a:spcBef>
            </a:pPr>
            <a:r>
              <a:rPr sz="32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Project Overview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657600" y="1577453"/>
            <a:ext cx="7691025" cy="2727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50000"/>
              </a:lnSpc>
              <a:spcBef>
                <a:spcPts val="100"/>
              </a:spcBef>
              <a:tabLst>
                <a:tab pos="1739900" algn="l"/>
                <a:tab pos="2132965" algn="l"/>
                <a:tab pos="2461260" algn="l"/>
                <a:tab pos="4470400" algn="l"/>
                <a:tab pos="4999355" algn="l"/>
                <a:tab pos="6306820" algn="l"/>
                <a:tab pos="6879590" algn="l"/>
              </a:tabLst>
            </a:pPr>
            <a:r>
              <a:rPr lang="en-IN" sz="2000" dirty="0">
                <a:latin typeface="Times New Roman"/>
                <a:cs typeface="Times New Roman"/>
              </a:rPr>
              <a:t>The project, "</a:t>
            </a:r>
            <a:r>
              <a:rPr lang="en-IN" sz="2000" b="1" dirty="0">
                <a:latin typeface="Times New Roman"/>
                <a:cs typeface="Times New Roman"/>
              </a:rPr>
              <a:t>Automated OMR Scoring System</a:t>
            </a:r>
            <a:r>
              <a:rPr lang="en-IN" sz="2000" dirty="0">
                <a:latin typeface="Times New Roman"/>
                <a:cs typeface="Times New Roman"/>
              </a:rPr>
              <a:t>," revolutionizes the traditional grading process by bridging </a:t>
            </a:r>
            <a:r>
              <a:rPr lang="en-IN" sz="2000" b="1" dirty="0">
                <a:latin typeface="Times New Roman"/>
                <a:cs typeface="Times New Roman"/>
              </a:rPr>
              <a:t>Computer Vision with Modern Deep Learning</a:t>
            </a:r>
            <a:r>
              <a:rPr lang="en-IN" sz="2000" dirty="0">
                <a:latin typeface="Times New Roman"/>
                <a:cs typeface="Times New Roman"/>
              </a:rPr>
              <a:t>. It serves as a software-based pipeline that automates grading without the need for dedicated, expensive hardware scanners. The system leverages </a:t>
            </a:r>
            <a:r>
              <a:rPr lang="en-IN" sz="2000" b="1" dirty="0">
                <a:latin typeface="Times New Roman"/>
                <a:cs typeface="Times New Roman"/>
              </a:rPr>
              <a:t>Convolutional Neural Networks (CNN</a:t>
            </a:r>
            <a:r>
              <a:rPr lang="en-IN" sz="2000" dirty="0">
                <a:latin typeface="Times New Roman"/>
                <a:cs typeface="Times New Roman"/>
              </a:rPr>
              <a:t>) for mark recognition and traditional image processing for robust bubble detection.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08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87" y="3186404"/>
            <a:ext cx="17640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Motivation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596265" y="1154490"/>
            <a:ext cx="8123555" cy="441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400" b="1" dirty="0">
                <a:latin typeface="Times New Roman"/>
                <a:cs typeface="Times New Roman"/>
              </a:rPr>
              <a:t>Time-Consuming: </a:t>
            </a:r>
            <a:r>
              <a:rPr lang="en-IN" sz="2400" dirty="0">
                <a:latin typeface="Times New Roman"/>
                <a:cs typeface="Times New Roman"/>
              </a:rPr>
              <a:t>Manual evaluation of OMR sheets is labour-intensive and slow.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400" b="1" dirty="0">
                <a:latin typeface="Times New Roman"/>
                <a:cs typeface="Times New Roman"/>
              </a:rPr>
              <a:t>Human Error: </a:t>
            </a:r>
            <a:r>
              <a:rPr lang="en-IN" sz="2400" dirty="0">
                <a:latin typeface="Times New Roman"/>
                <a:cs typeface="Times New Roman"/>
              </a:rPr>
              <a:t>Fatigue and subjectivity in manual checking lead to scoring inconsistencies.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400" b="1" dirty="0">
                <a:latin typeface="Times New Roman"/>
                <a:cs typeface="Times New Roman"/>
              </a:rPr>
              <a:t>Hardware Costs: </a:t>
            </a:r>
            <a:r>
              <a:rPr lang="en-IN" sz="2400" dirty="0">
                <a:latin typeface="Times New Roman"/>
                <a:cs typeface="Times New Roman"/>
              </a:rPr>
              <a:t>Traditional OMR scanners are expensive and lack flexibility for diverse sheet formats.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400" b="1" dirty="0">
                <a:latin typeface="Times New Roman"/>
                <a:cs typeface="Times New Roman"/>
              </a:rPr>
              <a:t>Inflexibility: </a:t>
            </a:r>
            <a:r>
              <a:rPr lang="en-IN" sz="2400" dirty="0">
                <a:latin typeface="Times New Roman"/>
                <a:cs typeface="Times New Roman"/>
              </a:rPr>
              <a:t>Current systems struggle with slight variations in sheet design or mark types (e.g., smudges).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662775" y="2959440"/>
            <a:ext cx="8129905" cy="403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469900" algn="l"/>
                <a:tab pos="2006600" algn="l"/>
                <a:tab pos="3491229" algn="l"/>
                <a:tab pos="4977130" algn="l"/>
                <a:tab pos="5869940" algn="l"/>
                <a:tab pos="7727950" algn="l"/>
              </a:tabLst>
            </a:pPr>
            <a:endParaRPr lang="en-IN" sz="2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2775" y="4895936"/>
            <a:ext cx="8116570" cy="4035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14999"/>
              </a:lnSpc>
              <a:spcBef>
                <a:spcPts val="100"/>
              </a:spcBef>
            </a:pPr>
            <a:endParaRPr lang="en-IN"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559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2921" y="2987522"/>
            <a:ext cx="1621155" cy="8655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 indent="125730">
              <a:lnSpc>
                <a:spcPts val="3130"/>
              </a:lnSpc>
              <a:spcBef>
                <a:spcPts val="495"/>
              </a:spcBef>
            </a:pP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Problem Statement</a:t>
            </a:r>
            <a:endParaRPr sz="29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1" y="-11"/>
            <a:ext cx="593672" cy="58773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3662775" y="3181703"/>
            <a:ext cx="8124190" cy="500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69574-09D0-4BE5-0196-F7CE3B982D7B}"/>
              </a:ext>
            </a:extLst>
          </p:cNvPr>
          <p:cNvSpPr txBox="1"/>
          <p:nvPr/>
        </p:nvSpPr>
        <p:spPr>
          <a:xfrm>
            <a:off x="3662775" y="1665948"/>
            <a:ext cx="6934200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manual grading process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OMR sheets is inherently inefficient and susceptible to human error.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scanning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remains costly and lacks the adaptability required for diverse applications.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data processing bottlenecks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hindering efficient assessment management in educational and administrative contexts.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480435" cy="6858000"/>
            <a:chOff x="0" y="0"/>
            <a:chExt cx="34804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4220" cy="6858000"/>
            </a:xfrm>
            <a:custGeom>
              <a:avLst/>
              <a:gdLst/>
              <a:ahLst/>
              <a:cxnLst/>
              <a:rect l="l" t="t" r="r" b="b"/>
              <a:pathLst>
                <a:path w="2014220" h="6858000">
                  <a:moveTo>
                    <a:pt x="2013599" y="6857999"/>
                  </a:moveTo>
                  <a:lnTo>
                    <a:pt x="0" y="6857999"/>
                  </a:lnTo>
                  <a:lnTo>
                    <a:pt x="0" y="0"/>
                  </a:lnTo>
                  <a:lnTo>
                    <a:pt x="2013599" y="0"/>
                  </a:lnTo>
                  <a:lnTo>
                    <a:pt x="2013599" y="6857999"/>
                  </a:lnTo>
                  <a:close/>
                </a:path>
              </a:pathLst>
            </a:custGeom>
            <a:solidFill>
              <a:srgbClr val="755B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650" y="2074374"/>
              <a:ext cx="2799080" cy="2709545"/>
            </a:xfrm>
            <a:custGeom>
              <a:avLst/>
              <a:gdLst/>
              <a:ahLst/>
              <a:cxnLst/>
              <a:rect l="l" t="t" r="r" b="b"/>
              <a:pathLst>
                <a:path w="2799079" h="2709545">
                  <a:moveTo>
                    <a:pt x="1399499" y="2709299"/>
                  </a:moveTo>
                  <a:lnTo>
                    <a:pt x="1350367" y="2708480"/>
                  </a:lnTo>
                  <a:lnTo>
                    <a:pt x="1301661" y="2706041"/>
                  </a:lnTo>
                  <a:lnTo>
                    <a:pt x="1253407" y="2702007"/>
                  </a:lnTo>
                  <a:lnTo>
                    <a:pt x="1205634" y="2696407"/>
                  </a:lnTo>
                  <a:lnTo>
                    <a:pt x="1158369" y="2689267"/>
                  </a:lnTo>
                  <a:lnTo>
                    <a:pt x="1111641" y="2680614"/>
                  </a:lnTo>
                  <a:lnTo>
                    <a:pt x="1065476" y="2670475"/>
                  </a:lnTo>
                  <a:lnTo>
                    <a:pt x="1019904" y="2658877"/>
                  </a:lnTo>
                  <a:lnTo>
                    <a:pt x="974951" y="2645846"/>
                  </a:lnTo>
                  <a:lnTo>
                    <a:pt x="930645" y="2631409"/>
                  </a:lnTo>
                  <a:lnTo>
                    <a:pt x="887014" y="2615594"/>
                  </a:lnTo>
                  <a:lnTo>
                    <a:pt x="844086" y="2598427"/>
                  </a:lnTo>
                  <a:lnTo>
                    <a:pt x="801889" y="2579935"/>
                  </a:lnTo>
                  <a:lnTo>
                    <a:pt x="760450" y="2560145"/>
                  </a:lnTo>
                  <a:lnTo>
                    <a:pt x="719797" y="2539084"/>
                  </a:lnTo>
                  <a:lnTo>
                    <a:pt x="679957" y="2516778"/>
                  </a:lnTo>
                  <a:lnTo>
                    <a:pt x="640960" y="2493255"/>
                  </a:lnTo>
                  <a:lnTo>
                    <a:pt x="602831" y="2468541"/>
                  </a:lnTo>
                  <a:lnTo>
                    <a:pt x="565600" y="2442663"/>
                  </a:lnTo>
                  <a:lnTo>
                    <a:pt x="529293" y="2415649"/>
                  </a:lnTo>
                  <a:lnTo>
                    <a:pt x="493939" y="2387524"/>
                  </a:lnTo>
                  <a:lnTo>
                    <a:pt x="459565" y="2358316"/>
                  </a:lnTo>
                  <a:lnTo>
                    <a:pt x="426200" y="2328052"/>
                  </a:lnTo>
                  <a:lnTo>
                    <a:pt x="393870" y="2296758"/>
                  </a:lnTo>
                  <a:lnTo>
                    <a:pt x="362604" y="2264461"/>
                  </a:lnTo>
                  <a:lnTo>
                    <a:pt x="332429" y="2231189"/>
                  </a:lnTo>
                  <a:lnTo>
                    <a:pt x="303373" y="2196968"/>
                  </a:lnTo>
                  <a:lnTo>
                    <a:pt x="275464" y="2161825"/>
                  </a:lnTo>
                  <a:lnTo>
                    <a:pt x="248729" y="2125787"/>
                  </a:lnTo>
                  <a:lnTo>
                    <a:pt x="223197" y="2088880"/>
                  </a:lnTo>
                  <a:lnTo>
                    <a:pt x="198895" y="2051132"/>
                  </a:lnTo>
                  <a:lnTo>
                    <a:pt x="175851" y="2012570"/>
                  </a:lnTo>
                  <a:lnTo>
                    <a:pt x="154092" y="1973219"/>
                  </a:lnTo>
                  <a:lnTo>
                    <a:pt x="133647" y="1933108"/>
                  </a:lnTo>
                  <a:lnTo>
                    <a:pt x="114542" y="1892263"/>
                  </a:lnTo>
                  <a:lnTo>
                    <a:pt x="96807" y="1850711"/>
                  </a:lnTo>
                  <a:lnTo>
                    <a:pt x="80468" y="1808478"/>
                  </a:lnTo>
                  <a:lnTo>
                    <a:pt x="65554" y="1765593"/>
                  </a:lnTo>
                  <a:lnTo>
                    <a:pt x="52092" y="1722080"/>
                  </a:lnTo>
                  <a:lnTo>
                    <a:pt x="40109" y="1677968"/>
                  </a:lnTo>
                  <a:lnTo>
                    <a:pt x="29634" y="1633283"/>
                  </a:lnTo>
                  <a:lnTo>
                    <a:pt x="20695" y="1588052"/>
                  </a:lnTo>
                  <a:lnTo>
                    <a:pt x="13319" y="1542303"/>
                  </a:lnTo>
                  <a:lnTo>
                    <a:pt x="7533" y="1496060"/>
                  </a:lnTo>
                  <a:lnTo>
                    <a:pt x="3366" y="1449353"/>
                  </a:lnTo>
                  <a:lnTo>
                    <a:pt x="846" y="1402207"/>
                  </a:lnTo>
                  <a:lnTo>
                    <a:pt x="0" y="1354649"/>
                  </a:lnTo>
                  <a:lnTo>
                    <a:pt x="846" y="1307092"/>
                  </a:lnTo>
                  <a:lnTo>
                    <a:pt x="3366" y="1259946"/>
                  </a:lnTo>
                  <a:lnTo>
                    <a:pt x="7533" y="1213239"/>
                  </a:lnTo>
                  <a:lnTo>
                    <a:pt x="13319" y="1166996"/>
                  </a:lnTo>
                  <a:lnTo>
                    <a:pt x="20695" y="1121247"/>
                  </a:lnTo>
                  <a:lnTo>
                    <a:pt x="29634" y="1076016"/>
                  </a:lnTo>
                  <a:lnTo>
                    <a:pt x="40109" y="1031331"/>
                  </a:lnTo>
                  <a:lnTo>
                    <a:pt x="52092" y="987219"/>
                  </a:lnTo>
                  <a:lnTo>
                    <a:pt x="65554" y="943706"/>
                  </a:lnTo>
                  <a:lnTo>
                    <a:pt x="80468" y="900820"/>
                  </a:lnTo>
                  <a:lnTo>
                    <a:pt x="96807" y="858588"/>
                  </a:lnTo>
                  <a:lnTo>
                    <a:pt x="114542" y="817036"/>
                  </a:lnTo>
                  <a:lnTo>
                    <a:pt x="133647" y="776191"/>
                  </a:lnTo>
                  <a:lnTo>
                    <a:pt x="154092" y="736080"/>
                  </a:lnTo>
                  <a:lnTo>
                    <a:pt x="175851" y="696729"/>
                  </a:lnTo>
                  <a:lnTo>
                    <a:pt x="198895" y="658167"/>
                  </a:lnTo>
                  <a:lnTo>
                    <a:pt x="223197" y="620419"/>
                  </a:lnTo>
                  <a:lnTo>
                    <a:pt x="248729" y="583512"/>
                  </a:lnTo>
                  <a:lnTo>
                    <a:pt x="275464" y="547474"/>
                  </a:lnTo>
                  <a:lnTo>
                    <a:pt x="303373" y="512331"/>
                  </a:lnTo>
                  <a:lnTo>
                    <a:pt x="332429" y="478110"/>
                  </a:lnTo>
                  <a:lnTo>
                    <a:pt x="362604" y="444838"/>
                  </a:lnTo>
                  <a:lnTo>
                    <a:pt x="393870" y="412541"/>
                  </a:lnTo>
                  <a:lnTo>
                    <a:pt x="426200" y="381247"/>
                  </a:lnTo>
                  <a:lnTo>
                    <a:pt x="459565" y="350983"/>
                  </a:lnTo>
                  <a:lnTo>
                    <a:pt x="493939" y="321775"/>
                  </a:lnTo>
                  <a:lnTo>
                    <a:pt x="529293" y="293650"/>
                  </a:lnTo>
                  <a:lnTo>
                    <a:pt x="565600" y="266636"/>
                  </a:lnTo>
                  <a:lnTo>
                    <a:pt x="602831" y="240758"/>
                  </a:lnTo>
                  <a:lnTo>
                    <a:pt x="640960" y="216044"/>
                  </a:lnTo>
                  <a:lnTo>
                    <a:pt x="679957" y="192521"/>
                  </a:lnTo>
                  <a:lnTo>
                    <a:pt x="719797" y="170215"/>
                  </a:lnTo>
                  <a:lnTo>
                    <a:pt x="760450" y="149154"/>
                  </a:lnTo>
                  <a:lnTo>
                    <a:pt x="801889" y="129364"/>
                  </a:lnTo>
                  <a:lnTo>
                    <a:pt x="844086" y="110872"/>
                  </a:lnTo>
                  <a:lnTo>
                    <a:pt x="887014" y="93705"/>
                  </a:lnTo>
                  <a:lnTo>
                    <a:pt x="930645" y="77889"/>
                  </a:lnTo>
                  <a:lnTo>
                    <a:pt x="974951" y="63453"/>
                  </a:lnTo>
                  <a:lnTo>
                    <a:pt x="1019904" y="50422"/>
                  </a:lnTo>
                  <a:lnTo>
                    <a:pt x="1065476" y="38824"/>
                  </a:lnTo>
                  <a:lnTo>
                    <a:pt x="1111641" y="28685"/>
                  </a:lnTo>
                  <a:lnTo>
                    <a:pt x="1158369" y="20032"/>
                  </a:lnTo>
                  <a:lnTo>
                    <a:pt x="1205634" y="12892"/>
                  </a:lnTo>
                  <a:lnTo>
                    <a:pt x="1253407" y="7292"/>
                  </a:lnTo>
                  <a:lnTo>
                    <a:pt x="1301661" y="3258"/>
                  </a:lnTo>
                  <a:lnTo>
                    <a:pt x="1350367" y="819"/>
                  </a:lnTo>
                  <a:lnTo>
                    <a:pt x="1399499" y="0"/>
                  </a:lnTo>
                  <a:lnTo>
                    <a:pt x="1446432" y="819"/>
                  </a:lnTo>
                  <a:lnTo>
                    <a:pt x="1448819" y="819"/>
                  </a:lnTo>
                  <a:lnTo>
                    <a:pt x="1500292" y="3514"/>
                  </a:lnTo>
                  <a:lnTo>
                    <a:pt x="1550295" y="7882"/>
                  </a:lnTo>
                  <a:lnTo>
                    <a:pt x="1599978" y="13965"/>
                  </a:lnTo>
                  <a:lnTo>
                    <a:pt x="1649295" y="21747"/>
                  </a:lnTo>
                  <a:lnTo>
                    <a:pt x="1698204" y="31210"/>
                  </a:lnTo>
                  <a:lnTo>
                    <a:pt x="1746659" y="42335"/>
                  </a:lnTo>
                  <a:lnTo>
                    <a:pt x="1794617" y="55107"/>
                  </a:lnTo>
                  <a:lnTo>
                    <a:pt x="1842033" y="69506"/>
                  </a:lnTo>
                  <a:lnTo>
                    <a:pt x="1888864" y="85515"/>
                  </a:lnTo>
                  <a:lnTo>
                    <a:pt x="1935065" y="103116"/>
                  </a:lnTo>
                  <a:lnTo>
                    <a:pt x="1980592" y="122292"/>
                  </a:lnTo>
                  <a:lnTo>
                    <a:pt x="2025401" y="143025"/>
                  </a:lnTo>
                  <a:lnTo>
                    <a:pt x="2069449" y="165298"/>
                  </a:lnTo>
                  <a:lnTo>
                    <a:pt x="2112690" y="189091"/>
                  </a:lnTo>
                  <a:lnTo>
                    <a:pt x="2155080" y="214389"/>
                  </a:lnTo>
                  <a:lnTo>
                    <a:pt x="2196576" y="241173"/>
                  </a:lnTo>
                  <a:lnTo>
                    <a:pt x="2237134" y="269426"/>
                  </a:lnTo>
                  <a:lnTo>
                    <a:pt x="2276709" y="299129"/>
                  </a:lnTo>
                  <a:lnTo>
                    <a:pt x="2315257" y="330266"/>
                  </a:lnTo>
                  <a:lnTo>
                    <a:pt x="2352734" y="362818"/>
                  </a:lnTo>
                  <a:lnTo>
                    <a:pt x="2389095" y="396767"/>
                  </a:lnTo>
                  <a:lnTo>
                    <a:pt x="2424169" y="431964"/>
                  </a:lnTo>
                  <a:lnTo>
                    <a:pt x="2457799" y="468240"/>
                  </a:lnTo>
                  <a:lnTo>
                    <a:pt x="2489966" y="505552"/>
                  </a:lnTo>
                  <a:lnTo>
                    <a:pt x="2520653" y="543859"/>
                  </a:lnTo>
                  <a:lnTo>
                    <a:pt x="2549841" y="583117"/>
                  </a:lnTo>
                  <a:lnTo>
                    <a:pt x="2577512" y="623283"/>
                  </a:lnTo>
                  <a:lnTo>
                    <a:pt x="2603647" y="664315"/>
                  </a:lnTo>
                  <a:lnTo>
                    <a:pt x="2628229" y="706170"/>
                  </a:lnTo>
                  <a:lnTo>
                    <a:pt x="2651238" y="748806"/>
                  </a:lnTo>
                  <a:lnTo>
                    <a:pt x="2672658" y="792179"/>
                  </a:lnTo>
                  <a:lnTo>
                    <a:pt x="2692469" y="836247"/>
                  </a:lnTo>
                  <a:lnTo>
                    <a:pt x="2710653" y="880968"/>
                  </a:lnTo>
                  <a:lnTo>
                    <a:pt x="2727192" y="926298"/>
                  </a:lnTo>
                  <a:lnTo>
                    <a:pt x="2742068" y="972195"/>
                  </a:lnTo>
                  <a:lnTo>
                    <a:pt x="2755262" y="1018616"/>
                  </a:lnTo>
                  <a:lnTo>
                    <a:pt x="2766756" y="1065518"/>
                  </a:lnTo>
                  <a:lnTo>
                    <a:pt x="2776532" y="1112859"/>
                  </a:lnTo>
                  <a:lnTo>
                    <a:pt x="2784572" y="1160596"/>
                  </a:lnTo>
                  <a:lnTo>
                    <a:pt x="2790856" y="1208686"/>
                  </a:lnTo>
                  <a:lnTo>
                    <a:pt x="2795368" y="1257087"/>
                  </a:lnTo>
                  <a:lnTo>
                    <a:pt x="2798089" y="1305756"/>
                  </a:lnTo>
                  <a:lnTo>
                    <a:pt x="2798999" y="1354649"/>
                  </a:lnTo>
                  <a:lnTo>
                    <a:pt x="2798153" y="1402207"/>
                  </a:lnTo>
                  <a:lnTo>
                    <a:pt x="2795633" y="1449353"/>
                  </a:lnTo>
                  <a:lnTo>
                    <a:pt x="2791466" y="1496060"/>
                  </a:lnTo>
                  <a:lnTo>
                    <a:pt x="2785680" y="1542303"/>
                  </a:lnTo>
                  <a:lnTo>
                    <a:pt x="2778304" y="1588052"/>
                  </a:lnTo>
                  <a:lnTo>
                    <a:pt x="2769365" y="1633283"/>
                  </a:lnTo>
                  <a:lnTo>
                    <a:pt x="2758890" y="1677968"/>
                  </a:lnTo>
                  <a:lnTo>
                    <a:pt x="2746907" y="1722080"/>
                  </a:lnTo>
                  <a:lnTo>
                    <a:pt x="2733445" y="1765593"/>
                  </a:lnTo>
                  <a:lnTo>
                    <a:pt x="2718531" y="1808478"/>
                  </a:lnTo>
                  <a:lnTo>
                    <a:pt x="2702192" y="1850711"/>
                  </a:lnTo>
                  <a:lnTo>
                    <a:pt x="2684457" y="1892263"/>
                  </a:lnTo>
                  <a:lnTo>
                    <a:pt x="2665352" y="1933108"/>
                  </a:lnTo>
                  <a:lnTo>
                    <a:pt x="2644907" y="1973219"/>
                  </a:lnTo>
                  <a:lnTo>
                    <a:pt x="2623148" y="2012570"/>
                  </a:lnTo>
                  <a:lnTo>
                    <a:pt x="2600104" y="2051132"/>
                  </a:lnTo>
                  <a:lnTo>
                    <a:pt x="2575802" y="2088880"/>
                  </a:lnTo>
                  <a:lnTo>
                    <a:pt x="2550270" y="2125787"/>
                  </a:lnTo>
                  <a:lnTo>
                    <a:pt x="2523535" y="2161825"/>
                  </a:lnTo>
                  <a:lnTo>
                    <a:pt x="2495626" y="2196968"/>
                  </a:lnTo>
                  <a:lnTo>
                    <a:pt x="2466570" y="2231189"/>
                  </a:lnTo>
                  <a:lnTo>
                    <a:pt x="2436395" y="2264461"/>
                  </a:lnTo>
                  <a:lnTo>
                    <a:pt x="2405129" y="2296758"/>
                  </a:lnTo>
                  <a:lnTo>
                    <a:pt x="2372799" y="2328052"/>
                  </a:lnTo>
                  <a:lnTo>
                    <a:pt x="2339434" y="2358316"/>
                  </a:lnTo>
                  <a:lnTo>
                    <a:pt x="2305060" y="2387524"/>
                  </a:lnTo>
                  <a:lnTo>
                    <a:pt x="2269706" y="2415649"/>
                  </a:lnTo>
                  <a:lnTo>
                    <a:pt x="2233399" y="2442663"/>
                  </a:lnTo>
                  <a:lnTo>
                    <a:pt x="2196168" y="2468541"/>
                  </a:lnTo>
                  <a:lnTo>
                    <a:pt x="2158039" y="2493255"/>
                  </a:lnTo>
                  <a:lnTo>
                    <a:pt x="2119042" y="2516778"/>
                  </a:lnTo>
                  <a:lnTo>
                    <a:pt x="2079202" y="2539084"/>
                  </a:lnTo>
                  <a:lnTo>
                    <a:pt x="2038549" y="2560145"/>
                  </a:lnTo>
                  <a:lnTo>
                    <a:pt x="1997110" y="2579935"/>
                  </a:lnTo>
                  <a:lnTo>
                    <a:pt x="1954913" y="2598427"/>
                  </a:lnTo>
                  <a:lnTo>
                    <a:pt x="1911985" y="2615594"/>
                  </a:lnTo>
                  <a:lnTo>
                    <a:pt x="1868354" y="2631409"/>
                  </a:lnTo>
                  <a:lnTo>
                    <a:pt x="1824048" y="2645846"/>
                  </a:lnTo>
                  <a:lnTo>
                    <a:pt x="1779095" y="2658877"/>
                  </a:lnTo>
                  <a:lnTo>
                    <a:pt x="1733523" y="2670475"/>
                  </a:lnTo>
                  <a:lnTo>
                    <a:pt x="1687358" y="2680614"/>
                  </a:lnTo>
                  <a:lnTo>
                    <a:pt x="1640630" y="2689267"/>
                  </a:lnTo>
                  <a:lnTo>
                    <a:pt x="1593365" y="2696407"/>
                  </a:lnTo>
                  <a:lnTo>
                    <a:pt x="1545592" y="2702007"/>
                  </a:lnTo>
                  <a:lnTo>
                    <a:pt x="1497338" y="2706041"/>
                  </a:lnTo>
                  <a:lnTo>
                    <a:pt x="1448632" y="2708480"/>
                  </a:lnTo>
                  <a:lnTo>
                    <a:pt x="1399499" y="2709299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3800" y="2004524"/>
              <a:ext cx="2938780" cy="2849245"/>
            </a:xfrm>
            <a:custGeom>
              <a:avLst/>
              <a:gdLst/>
              <a:ahLst/>
              <a:cxnLst/>
              <a:rect l="l" t="t" r="r" b="b"/>
              <a:pathLst>
                <a:path w="2938779" h="2849245">
                  <a:moveTo>
                    <a:pt x="0" y="1424499"/>
                  </a:moveTo>
                  <a:lnTo>
                    <a:pt x="872" y="1375803"/>
                  </a:lnTo>
                  <a:lnTo>
                    <a:pt x="3457" y="1327118"/>
                  </a:lnTo>
                  <a:lnTo>
                    <a:pt x="7705" y="1278672"/>
                  </a:lnTo>
                  <a:lnTo>
                    <a:pt x="13568" y="1230693"/>
                  </a:lnTo>
                  <a:lnTo>
                    <a:pt x="20997" y="1183407"/>
                  </a:lnTo>
                  <a:lnTo>
                    <a:pt x="29943" y="1137043"/>
                  </a:lnTo>
                  <a:lnTo>
                    <a:pt x="40484" y="1091196"/>
                  </a:lnTo>
                  <a:lnTo>
                    <a:pt x="52651" y="1045549"/>
                  </a:lnTo>
                  <a:lnTo>
                    <a:pt x="66357" y="1000316"/>
                  </a:lnTo>
                  <a:lnTo>
                    <a:pt x="81513" y="955710"/>
                  </a:lnTo>
                  <a:lnTo>
                    <a:pt x="98031" y="911947"/>
                  </a:lnTo>
                  <a:lnTo>
                    <a:pt x="115823" y="869240"/>
                  </a:lnTo>
                  <a:lnTo>
                    <a:pt x="139065" y="818892"/>
                  </a:lnTo>
                  <a:lnTo>
                    <a:pt x="164471" y="769173"/>
                  </a:lnTo>
                  <a:lnTo>
                    <a:pt x="191832" y="720417"/>
                  </a:lnTo>
                  <a:lnTo>
                    <a:pt x="220940" y="672956"/>
                  </a:lnTo>
                  <a:lnTo>
                    <a:pt x="251584" y="627124"/>
                  </a:lnTo>
                  <a:lnTo>
                    <a:pt x="284013" y="582576"/>
                  </a:lnTo>
                  <a:lnTo>
                    <a:pt x="318443" y="538943"/>
                  </a:lnTo>
                  <a:lnTo>
                    <a:pt x="354617" y="496514"/>
                  </a:lnTo>
                  <a:lnTo>
                    <a:pt x="392279" y="455579"/>
                  </a:lnTo>
                  <a:lnTo>
                    <a:pt x="431173" y="416428"/>
                  </a:lnTo>
                  <a:lnTo>
                    <a:pt x="471602" y="378796"/>
                  </a:lnTo>
                  <a:lnTo>
                    <a:pt x="513859" y="342367"/>
                  </a:lnTo>
                  <a:lnTo>
                    <a:pt x="557648" y="307387"/>
                  </a:lnTo>
                  <a:lnTo>
                    <a:pt x="602676" y="274097"/>
                  </a:lnTo>
                  <a:lnTo>
                    <a:pt x="648647" y="242742"/>
                  </a:lnTo>
                  <a:lnTo>
                    <a:pt x="687904" y="217972"/>
                  </a:lnTo>
                  <a:lnTo>
                    <a:pt x="728345" y="194221"/>
                  </a:lnTo>
                  <a:lnTo>
                    <a:pt x="769778" y="171602"/>
                  </a:lnTo>
                  <a:lnTo>
                    <a:pt x="812015" y="150228"/>
                  </a:lnTo>
                  <a:lnTo>
                    <a:pt x="854864" y="130211"/>
                  </a:lnTo>
                  <a:lnTo>
                    <a:pt x="898136" y="111662"/>
                  </a:lnTo>
                  <a:lnTo>
                    <a:pt x="942119" y="94492"/>
                  </a:lnTo>
                  <a:lnTo>
                    <a:pt x="987156" y="78562"/>
                  </a:lnTo>
                  <a:lnTo>
                    <a:pt x="1033042" y="63953"/>
                  </a:lnTo>
                  <a:lnTo>
                    <a:pt x="1079571" y="50744"/>
                  </a:lnTo>
                  <a:lnTo>
                    <a:pt x="1126535" y="39017"/>
                  </a:lnTo>
                  <a:lnTo>
                    <a:pt x="1173730" y="28852"/>
                  </a:lnTo>
                  <a:lnTo>
                    <a:pt x="1221444" y="20224"/>
                  </a:lnTo>
                  <a:lnTo>
                    <a:pt x="1270069" y="13064"/>
                  </a:lnTo>
                  <a:lnTo>
                    <a:pt x="1319387" y="7416"/>
                  </a:lnTo>
                  <a:lnTo>
                    <a:pt x="1369184" y="3326"/>
                  </a:lnTo>
                  <a:lnTo>
                    <a:pt x="1419243" y="839"/>
                  </a:lnTo>
                  <a:lnTo>
                    <a:pt x="1469349" y="0"/>
                  </a:lnTo>
                  <a:lnTo>
                    <a:pt x="1542100" y="1765"/>
                  </a:lnTo>
                  <a:lnTo>
                    <a:pt x="1614355" y="6948"/>
                  </a:lnTo>
                  <a:lnTo>
                    <a:pt x="1686004" y="15583"/>
                  </a:lnTo>
                  <a:lnTo>
                    <a:pt x="1756922" y="27541"/>
                  </a:lnTo>
                  <a:lnTo>
                    <a:pt x="1826989" y="42854"/>
                  </a:lnTo>
                  <a:lnTo>
                    <a:pt x="1896091" y="61395"/>
                  </a:lnTo>
                  <a:lnTo>
                    <a:pt x="1964100" y="83197"/>
                  </a:lnTo>
                  <a:lnTo>
                    <a:pt x="2030909" y="108133"/>
                  </a:lnTo>
                  <a:lnTo>
                    <a:pt x="2096382" y="136235"/>
                  </a:lnTo>
                  <a:lnTo>
                    <a:pt x="2160422" y="167379"/>
                  </a:lnTo>
                  <a:lnTo>
                    <a:pt x="2222881" y="201594"/>
                  </a:lnTo>
                  <a:lnTo>
                    <a:pt x="2283672" y="238759"/>
                  </a:lnTo>
                  <a:lnTo>
                    <a:pt x="2342637" y="278901"/>
                  </a:lnTo>
                  <a:lnTo>
                    <a:pt x="2399698" y="321902"/>
                  </a:lnTo>
                  <a:lnTo>
                    <a:pt x="2454683" y="367782"/>
                  </a:lnTo>
                  <a:lnTo>
                    <a:pt x="2507526" y="416428"/>
                  </a:lnTo>
                  <a:lnTo>
                    <a:pt x="2557800" y="467596"/>
                  </a:lnTo>
                  <a:lnTo>
                    <a:pt x="2605226" y="520850"/>
                  </a:lnTo>
                  <a:lnTo>
                    <a:pt x="2649706" y="576153"/>
                  </a:lnTo>
                  <a:lnTo>
                    <a:pt x="2691239" y="633312"/>
                  </a:lnTo>
                  <a:lnTo>
                    <a:pt x="2729716" y="692281"/>
                  </a:lnTo>
                  <a:lnTo>
                    <a:pt x="2765146" y="752879"/>
                  </a:lnTo>
                  <a:lnTo>
                    <a:pt x="2797414" y="815048"/>
                  </a:lnTo>
                  <a:lnTo>
                    <a:pt x="2826536" y="878617"/>
                  </a:lnTo>
                  <a:lnTo>
                    <a:pt x="2852389" y="943517"/>
                  </a:lnTo>
                  <a:lnTo>
                    <a:pt x="2874996" y="1009590"/>
                  </a:lnTo>
                  <a:lnTo>
                    <a:pt x="2894228" y="1076752"/>
                  </a:lnTo>
                  <a:lnTo>
                    <a:pt x="2910117" y="1144859"/>
                  </a:lnTo>
                  <a:lnTo>
                    <a:pt x="2922524" y="1213813"/>
                  </a:lnTo>
                  <a:lnTo>
                    <a:pt x="2931487" y="1283481"/>
                  </a:lnTo>
                  <a:lnTo>
                    <a:pt x="2936865" y="1353748"/>
                  </a:lnTo>
                  <a:lnTo>
                    <a:pt x="2938699" y="1424499"/>
                  </a:lnTo>
                  <a:lnTo>
                    <a:pt x="2937827" y="1473196"/>
                  </a:lnTo>
                  <a:lnTo>
                    <a:pt x="2935242" y="1521881"/>
                  </a:lnTo>
                  <a:lnTo>
                    <a:pt x="2930994" y="1570326"/>
                  </a:lnTo>
                  <a:lnTo>
                    <a:pt x="2925131" y="1618306"/>
                  </a:lnTo>
                  <a:lnTo>
                    <a:pt x="2917702" y="1665591"/>
                  </a:lnTo>
                  <a:lnTo>
                    <a:pt x="2908756" y="1711956"/>
                  </a:lnTo>
                  <a:lnTo>
                    <a:pt x="2898215" y="1757803"/>
                  </a:lnTo>
                  <a:lnTo>
                    <a:pt x="2886048" y="1803450"/>
                  </a:lnTo>
                  <a:lnTo>
                    <a:pt x="2872342" y="1848683"/>
                  </a:lnTo>
                  <a:lnTo>
                    <a:pt x="2857186" y="1893289"/>
                  </a:lnTo>
                  <a:lnTo>
                    <a:pt x="2840668" y="1937052"/>
                  </a:lnTo>
                  <a:lnTo>
                    <a:pt x="2822876" y="1979759"/>
                  </a:lnTo>
                  <a:lnTo>
                    <a:pt x="2799634" y="2030107"/>
                  </a:lnTo>
                  <a:lnTo>
                    <a:pt x="2774228" y="2079826"/>
                  </a:lnTo>
                  <a:lnTo>
                    <a:pt x="2746867" y="2128582"/>
                  </a:lnTo>
                  <a:lnTo>
                    <a:pt x="2717759" y="2176043"/>
                  </a:lnTo>
                  <a:lnTo>
                    <a:pt x="2687115" y="2221875"/>
                  </a:lnTo>
                  <a:lnTo>
                    <a:pt x="2654686" y="2266423"/>
                  </a:lnTo>
                  <a:lnTo>
                    <a:pt x="2620256" y="2310056"/>
                  </a:lnTo>
                  <a:lnTo>
                    <a:pt x="2584082" y="2352485"/>
                  </a:lnTo>
                  <a:lnTo>
                    <a:pt x="2546420" y="2393420"/>
                  </a:lnTo>
                  <a:lnTo>
                    <a:pt x="2507526" y="2432570"/>
                  </a:lnTo>
                  <a:lnTo>
                    <a:pt x="2467097" y="2470203"/>
                  </a:lnTo>
                  <a:lnTo>
                    <a:pt x="2424840" y="2506632"/>
                  </a:lnTo>
                  <a:lnTo>
                    <a:pt x="2381051" y="2541612"/>
                  </a:lnTo>
                  <a:lnTo>
                    <a:pt x="2336023" y="2574902"/>
                  </a:lnTo>
                  <a:lnTo>
                    <a:pt x="2290052" y="2606256"/>
                  </a:lnTo>
                  <a:lnTo>
                    <a:pt x="2250795" y="2631027"/>
                  </a:lnTo>
                  <a:lnTo>
                    <a:pt x="2210355" y="2654778"/>
                  </a:lnTo>
                  <a:lnTo>
                    <a:pt x="2168921" y="2677397"/>
                  </a:lnTo>
                  <a:lnTo>
                    <a:pt x="2126684" y="2698771"/>
                  </a:lnTo>
                  <a:lnTo>
                    <a:pt x="2083835" y="2718788"/>
                  </a:lnTo>
                  <a:lnTo>
                    <a:pt x="2040563" y="2737336"/>
                  </a:lnTo>
                  <a:lnTo>
                    <a:pt x="1996580" y="2754507"/>
                  </a:lnTo>
                  <a:lnTo>
                    <a:pt x="1951543" y="2770437"/>
                  </a:lnTo>
                  <a:lnTo>
                    <a:pt x="1905657" y="2785046"/>
                  </a:lnTo>
                  <a:lnTo>
                    <a:pt x="1859128" y="2798255"/>
                  </a:lnTo>
                  <a:lnTo>
                    <a:pt x="1812164" y="2809982"/>
                  </a:lnTo>
                  <a:lnTo>
                    <a:pt x="1764969" y="2820146"/>
                  </a:lnTo>
                  <a:lnTo>
                    <a:pt x="1717255" y="2828774"/>
                  </a:lnTo>
                  <a:lnTo>
                    <a:pt x="1668630" y="2835935"/>
                  </a:lnTo>
                  <a:lnTo>
                    <a:pt x="1619312" y="2841583"/>
                  </a:lnTo>
                  <a:lnTo>
                    <a:pt x="1569515" y="2845673"/>
                  </a:lnTo>
                  <a:lnTo>
                    <a:pt x="1519456" y="2848160"/>
                  </a:lnTo>
                  <a:lnTo>
                    <a:pt x="1469349" y="2848999"/>
                  </a:lnTo>
                  <a:lnTo>
                    <a:pt x="1419243" y="2848160"/>
                  </a:lnTo>
                  <a:lnTo>
                    <a:pt x="1369184" y="2845673"/>
                  </a:lnTo>
                  <a:lnTo>
                    <a:pt x="1319387" y="2841583"/>
                  </a:lnTo>
                  <a:lnTo>
                    <a:pt x="1270069" y="2835935"/>
                  </a:lnTo>
                  <a:lnTo>
                    <a:pt x="1221444" y="2828774"/>
                  </a:lnTo>
                  <a:lnTo>
                    <a:pt x="1173730" y="2820146"/>
                  </a:lnTo>
                  <a:lnTo>
                    <a:pt x="1126535" y="2809982"/>
                  </a:lnTo>
                  <a:lnTo>
                    <a:pt x="1079571" y="2798255"/>
                  </a:lnTo>
                  <a:lnTo>
                    <a:pt x="1033042" y="2785046"/>
                  </a:lnTo>
                  <a:lnTo>
                    <a:pt x="987156" y="2770437"/>
                  </a:lnTo>
                  <a:lnTo>
                    <a:pt x="942119" y="2754507"/>
                  </a:lnTo>
                  <a:lnTo>
                    <a:pt x="898136" y="2737336"/>
                  </a:lnTo>
                  <a:lnTo>
                    <a:pt x="854864" y="2718788"/>
                  </a:lnTo>
                  <a:lnTo>
                    <a:pt x="812015" y="2698771"/>
                  </a:lnTo>
                  <a:lnTo>
                    <a:pt x="769778" y="2677397"/>
                  </a:lnTo>
                  <a:lnTo>
                    <a:pt x="728345" y="2654778"/>
                  </a:lnTo>
                  <a:lnTo>
                    <a:pt x="687904" y="2631027"/>
                  </a:lnTo>
                  <a:lnTo>
                    <a:pt x="648647" y="2606256"/>
                  </a:lnTo>
                  <a:lnTo>
                    <a:pt x="602676" y="2574902"/>
                  </a:lnTo>
                  <a:lnTo>
                    <a:pt x="557648" y="2541612"/>
                  </a:lnTo>
                  <a:lnTo>
                    <a:pt x="513859" y="2506632"/>
                  </a:lnTo>
                  <a:lnTo>
                    <a:pt x="471602" y="2470203"/>
                  </a:lnTo>
                  <a:lnTo>
                    <a:pt x="431173" y="2432570"/>
                  </a:lnTo>
                  <a:lnTo>
                    <a:pt x="392279" y="2393420"/>
                  </a:lnTo>
                  <a:lnTo>
                    <a:pt x="354617" y="2352485"/>
                  </a:lnTo>
                  <a:lnTo>
                    <a:pt x="318443" y="2310056"/>
                  </a:lnTo>
                  <a:lnTo>
                    <a:pt x="284013" y="2266423"/>
                  </a:lnTo>
                  <a:lnTo>
                    <a:pt x="251584" y="2221875"/>
                  </a:lnTo>
                  <a:lnTo>
                    <a:pt x="220940" y="2176043"/>
                  </a:lnTo>
                  <a:lnTo>
                    <a:pt x="191832" y="2128582"/>
                  </a:lnTo>
                  <a:lnTo>
                    <a:pt x="164471" y="2079826"/>
                  </a:lnTo>
                  <a:lnTo>
                    <a:pt x="139065" y="2030107"/>
                  </a:lnTo>
                  <a:lnTo>
                    <a:pt x="115823" y="1979759"/>
                  </a:lnTo>
                  <a:lnTo>
                    <a:pt x="98031" y="1937052"/>
                  </a:lnTo>
                  <a:lnTo>
                    <a:pt x="81513" y="1893289"/>
                  </a:lnTo>
                  <a:lnTo>
                    <a:pt x="66357" y="1848683"/>
                  </a:lnTo>
                  <a:lnTo>
                    <a:pt x="52651" y="1803450"/>
                  </a:lnTo>
                  <a:lnTo>
                    <a:pt x="40484" y="1757803"/>
                  </a:lnTo>
                  <a:lnTo>
                    <a:pt x="29943" y="1711956"/>
                  </a:lnTo>
                  <a:lnTo>
                    <a:pt x="20997" y="1665591"/>
                  </a:lnTo>
                  <a:lnTo>
                    <a:pt x="13568" y="1618306"/>
                  </a:lnTo>
                  <a:lnTo>
                    <a:pt x="7705" y="1570326"/>
                  </a:lnTo>
                  <a:lnTo>
                    <a:pt x="3457" y="1521881"/>
                  </a:lnTo>
                  <a:lnTo>
                    <a:pt x="872" y="1473196"/>
                  </a:lnTo>
                  <a:lnTo>
                    <a:pt x="0" y="1424499"/>
                  </a:lnTo>
                  <a:close/>
                </a:path>
              </a:pathLst>
            </a:custGeom>
            <a:ln w="34924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8575" y="2109299"/>
              <a:ext cx="2729230" cy="2639695"/>
            </a:xfrm>
            <a:custGeom>
              <a:avLst/>
              <a:gdLst/>
              <a:ahLst/>
              <a:cxnLst/>
              <a:rect l="l" t="t" r="r" b="b"/>
              <a:pathLst>
                <a:path w="2729229" h="2639695">
                  <a:moveTo>
                    <a:pt x="0" y="1319724"/>
                  </a:moveTo>
                  <a:lnTo>
                    <a:pt x="1124" y="1265187"/>
                  </a:lnTo>
                  <a:lnTo>
                    <a:pt x="4479" y="1211471"/>
                  </a:lnTo>
                  <a:lnTo>
                    <a:pt x="10040" y="1158445"/>
                  </a:lnTo>
                  <a:lnTo>
                    <a:pt x="17781" y="1105978"/>
                  </a:lnTo>
                  <a:lnTo>
                    <a:pt x="27677" y="1053939"/>
                  </a:lnTo>
                  <a:lnTo>
                    <a:pt x="39614" y="1002645"/>
                  </a:lnTo>
                  <a:lnTo>
                    <a:pt x="53512" y="952366"/>
                  </a:lnTo>
                  <a:lnTo>
                    <a:pt x="69379" y="902981"/>
                  </a:lnTo>
                  <a:lnTo>
                    <a:pt x="87225" y="854372"/>
                  </a:lnTo>
                  <a:lnTo>
                    <a:pt x="107057" y="806418"/>
                  </a:lnTo>
                  <a:lnTo>
                    <a:pt x="128718" y="759398"/>
                  </a:lnTo>
                  <a:lnTo>
                    <a:pt x="152078" y="713578"/>
                  </a:lnTo>
                  <a:lnTo>
                    <a:pt x="177175" y="668859"/>
                  </a:lnTo>
                  <a:lnTo>
                    <a:pt x="204045" y="625138"/>
                  </a:lnTo>
                  <a:lnTo>
                    <a:pt x="232726" y="582316"/>
                  </a:lnTo>
                  <a:lnTo>
                    <a:pt x="263026" y="540628"/>
                  </a:lnTo>
                  <a:lnTo>
                    <a:pt x="294770" y="500326"/>
                  </a:lnTo>
                  <a:lnTo>
                    <a:pt x="328018" y="461330"/>
                  </a:lnTo>
                  <a:lnTo>
                    <a:pt x="362831" y="423560"/>
                  </a:lnTo>
                  <a:lnTo>
                    <a:pt x="399269" y="386937"/>
                  </a:lnTo>
                  <a:lnTo>
                    <a:pt x="437114" y="351659"/>
                  </a:lnTo>
                  <a:lnTo>
                    <a:pt x="476151" y="317948"/>
                  </a:lnTo>
                  <a:lnTo>
                    <a:pt x="516460" y="285749"/>
                  </a:lnTo>
                  <a:lnTo>
                    <a:pt x="558122" y="255004"/>
                  </a:lnTo>
                  <a:lnTo>
                    <a:pt x="601215" y="225657"/>
                  </a:lnTo>
                  <a:lnTo>
                    <a:pt x="645502" y="197868"/>
                  </a:lnTo>
                  <a:lnTo>
                    <a:pt x="690733" y="171824"/>
                  </a:lnTo>
                  <a:lnTo>
                    <a:pt x="737005" y="147494"/>
                  </a:lnTo>
                  <a:lnTo>
                    <a:pt x="784415" y="124847"/>
                  </a:lnTo>
                  <a:lnTo>
                    <a:pt x="833059" y="103851"/>
                  </a:lnTo>
                  <a:lnTo>
                    <a:pt x="882685" y="84622"/>
                  </a:lnTo>
                  <a:lnTo>
                    <a:pt x="933014" y="67313"/>
                  </a:lnTo>
                  <a:lnTo>
                    <a:pt x="984154" y="51918"/>
                  </a:lnTo>
                  <a:lnTo>
                    <a:pt x="1036217" y="38434"/>
                  </a:lnTo>
                  <a:lnTo>
                    <a:pt x="1089312" y="26855"/>
                  </a:lnTo>
                  <a:lnTo>
                    <a:pt x="1143188" y="17258"/>
                  </a:lnTo>
                  <a:lnTo>
                    <a:pt x="1197534" y="9747"/>
                  </a:lnTo>
                  <a:lnTo>
                    <a:pt x="1252467" y="4349"/>
                  </a:lnTo>
                  <a:lnTo>
                    <a:pt x="1308108" y="1091"/>
                  </a:lnTo>
                  <a:lnTo>
                    <a:pt x="1364574" y="0"/>
                  </a:lnTo>
                  <a:lnTo>
                    <a:pt x="1432295" y="1614"/>
                  </a:lnTo>
                  <a:lnTo>
                    <a:pt x="1499557" y="6468"/>
                  </a:lnTo>
                  <a:lnTo>
                    <a:pt x="1566243" y="14476"/>
                  </a:lnTo>
                  <a:lnTo>
                    <a:pt x="1632244" y="25633"/>
                  </a:lnTo>
                  <a:lnTo>
                    <a:pt x="1697448" y="39854"/>
                  </a:lnTo>
                  <a:lnTo>
                    <a:pt x="1761739" y="57134"/>
                  </a:lnTo>
                  <a:lnTo>
                    <a:pt x="1825011" y="77387"/>
                  </a:lnTo>
                  <a:lnTo>
                    <a:pt x="1887143" y="100608"/>
                  </a:lnTo>
                  <a:lnTo>
                    <a:pt x="1948032" y="126711"/>
                  </a:lnTo>
                  <a:lnTo>
                    <a:pt x="2007555" y="155690"/>
                  </a:lnTo>
                  <a:lnTo>
                    <a:pt x="2065613" y="187461"/>
                  </a:lnTo>
                  <a:lnTo>
                    <a:pt x="2122078" y="222015"/>
                  </a:lnTo>
                  <a:lnTo>
                    <a:pt x="2176857" y="259271"/>
                  </a:lnTo>
                  <a:lnTo>
                    <a:pt x="2229816" y="299218"/>
                  </a:lnTo>
                  <a:lnTo>
                    <a:pt x="2280870" y="341778"/>
                  </a:lnTo>
                  <a:lnTo>
                    <a:pt x="2329880" y="386937"/>
                  </a:lnTo>
                  <a:lnTo>
                    <a:pt x="2376525" y="434367"/>
                  </a:lnTo>
                  <a:lnTo>
                    <a:pt x="2420480" y="483769"/>
                  </a:lnTo>
                  <a:lnTo>
                    <a:pt x="2461723" y="534996"/>
                  </a:lnTo>
                  <a:lnTo>
                    <a:pt x="2500181" y="587977"/>
                  </a:lnTo>
                  <a:lnTo>
                    <a:pt x="2535839" y="642570"/>
                  </a:lnTo>
                  <a:lnTo>
                    <a:pt x="2568620" y="698697"/>
                  </a:lnTo>
                  <a:lnTo>
                    <a:pt x="2598513" y="756222"/>
                  </a:lnTo>
                  <a:lnTo>
                    <a:pt x="2625435" y="815062"/>
                  </a:lnTo>
                  <a:lnTo>
                    <a:pt x="2649379" y="875088"/>
                  </a:lnTo>
                  <a:lnTo>
                    <a:pt x="2670260" y="936209"/>
                  </a:lnTo>
                  <a:lnTo>
                    <a:pt x="2688074" y="998303"/>
                  </a:lnTo>
                  <a:lnTo>
                    <a:pt x="2702732" y="1061275"/>
                  </a:lnTo>
                  <a:lnTo>
                    <a:pt x="2714232" y="1125006"/>
                  </a:lnTo>
                  <a:lnTo>
                    <a:pt x="2722484" y="1189397"/>
                  </a:lnTo>
                  <a:lnTo>
                    <a:pt x="2727487" y="1254340"/>
                  </a:lnTo>
                  <a:lnTo>
                    <a:pt x="2729149" y="1319724"/>
                  </a:lnTo>
                  <a:lnTo>
                    <a:pt x="2728025" y="1374261"/>
                  </a:lnTo>
                  <a:lnTo>
                    <a:pt x="2724670" y="1427977"/>
                  </a:lnTo>
                  <a:lnTo>
                    <a:pt x="2719109" y="1481003"/>
                  </a:lnTo>
                  <a:lnTo>
                    <a:pt x="2711368" y="1533470"/>
                  </a:lnTo>
                  <a:lnTo>
                    <a:pt x="2701472" y="1585509"/>
                  </a:lnTo>
                  <a:lnTo>
                    <a:pt x="2689535" y="1636803"/>
                  </a:lnTo>
                  <a:lnTo>
                    <a:pt x="2675637" y="1687083"/>
                  </a:lnTo>
                  <a:lnTo>
                    <a:pt x="2659770" y="1736468"/>
                  </a:lnTo>
                  <a:lnTo>
                    <a:pt x="2641924" y="1785077"/>
                  </a:lnTo>
                  <a:lnTo>
                    <a:pt x="2622092" y="1833031"/>
                  </a:lnTo>
                  <a:lnTo>
                    <a:pt x="2600431" y="1880051"/>
                  </a:lnTo>
                  <a:lnTo>
                    <a:pt x="2577071" y="1925871"/>
                  </a:lnTo>
                  <a:lnTo>
                    <a:pt x="2551974" y="1970590"/>
                  </a:lnTo>
                  <a:lnTo>
                    <a:pt x="2525104" y="2014311"/>
                  </a:lnTo>
                  <a:lnTo>
                    <a:pt x="2496422" y="2057133"/>
                  </a:lnTo>
                  <a:lnTo>
                    <a:pt x="2466123" y="2098821"/>
                  </a:lnTo>
                  <a:lnTo>
                    <a:pt x="2434379" y="2139123"/>
                  </a:lnTo>
                  <a:lnTo>
                    <a:pt x="2401131" y="2178119"/>
                  </a:lnTo>
                  <a:lnTo>
                    <a:pt x="2366318" y="2215889"/>
                  </a:lnTo>
                  <a:lnTo>
                    <a:pt x="2329880" y="2252512"/>
                  </a:lnTo>
                  <a:lnTo>
                    <a:pt x="2292035" y="2287790"/>
                  </a:lnTo>
                  <a:lnTo>
                    <a:pt x="2252998" y="2321501"/>
                  </a:lnTo>
                  <a:lnTo>
                    <a:pt x="2212689" y="2353700"/>
                  </a:lnTo>
                  <a:lnTo>
                    <a:pt x="2171028" y="2384445"/>
                  </a:lnTo>
                  <a:lnTo>
                    <a:pt x="2127934" y="2413791"/>
                  </a:lnTo>
                  <a:lnTo>
                    <a:pt x="2083647" y="2441581"/>
                  </a:lnTo>
                  <a:lnTo>
                    <a:pt x="2038416" y="2467625"/>
                  </a:lnTo>
                  <a:lnTo>
                    <a:pt x="1992144" y="2491955"/>
                  </a:lnTo>
                  <a:lnTo>
                    <a:pt x="1944735" y="2514602"/>
                  </a:lnTo>
                  <a:lnTo>
                    <a:pt x="1896090" y="2535598"/>
                  </a:lnTo>
                  <a:lnTo>
                    <a:pt x="1846464" y="2554827"/>
                  </a:lnTo>
                  <a:lnTo>
                    <a:pt x="1796135" y="2572136"/>
                  </a:lnTo>
                  <a:lnTo>
                    <a:pt x="1744995" y="2587531"/>
                  </a:lnTo>
                  <a:lnTo>
                    <a:pt x="1692932" y="2601015"/>
                  </a:lnTo>
                  <a:lnTo>
                    <a:pt x="1639837" y="2612593"/>
                  </a:lnTo>
                  <a:lnTo>
                    <a:pt x="1585961" y="2622191"/>
                  </a:lnTo>
                  <a:lnTo>
                    <a:pt x="1531615" y="2629702"/>
                  </a:lnTo>
                  <a:lnTo>
                    <a:pt x="1476682" y="2635100"/>
                  </a:lnTo>
                  <a:lnTo>
                    <a:pt x="1421041" y="2638358"/>
                  </a:lnTo>
                  <a:lnTo>
                    <a:pt x="1364574" y="2639449"/>
                  </a:lnTo>
                  <a:lnTo>
                    <a:pt x="1308108" y="2638358"/>
                  </a:lnTo>
                  <a:lnTo>
                    <a:pt x="1252467" y="2635100"/>
                  </a:lnTo>
                  <a:lnTo>
                    <a:pt x="1197534" y="2629702"/>
                  </a:lnTo>
                  <a:lnTo>
                    <a:pt x="1143188" y="2622191"/>
                  </a:lnTo>
                  <a:lnTo>
                    <a:pt x="1089312" y="2612593"/>
                  </a:lnTo>
                  <a:lnTo>
                    <a:pt x="1036217" y="2601015"/>
                  </a:lnTo>
                  <a:lnTo>
                    <a:pt x="984154" y="2587531"/>
                  </a:lnTo>
                  <a:lnTo>
                    <a:pt x="933014" y="2572136"/>
                  </a:lnTo>
                  <a:lnTo>
                    <a:pt x="882685" y="2554827"/>
                  </a:lnTo>
                  <a:lnTo>
                    <a:pt x="833059" y="2535598"/>
                  </a:lnTo>
                  <a:lnTo>
                    <a:pt x="784415" y="2514602"/>
                  </a:lnTo>
                  <a:lnTo>
                    <a:pt x="737005" y="2491955"/>
                  </a:lnTo>
                  <a:lnTo>
                    <a:pt x="690733" y="2467625"/>
                  </a:lnTo>
                  <a:lnTo>
                    <a:pt x="645502" y="2441581"/>
                  </a:lnTo>
                  <a:lnTo>
                    <a:pt x="601215" y="2413791"/>
                  </a:lnTo>
                  <a:lnTo>
                    <a:pt x="558121" y="2384445"/>
                  </a:lnTo>
                  <a:lnTo>
                    <a:pt x="516460" y="2353700"/>
                  </a:lnTo>
                  <a:lnTo>
                    <a:pt x="476151" y="2321501"/>
                  </a:lnTo>
                  <a:lnTo>
                    <a:pt x="437114" y="2287790"/>
                  </a:lnTo>
                  <a:lnTo>
                    <a:pt x="399269" y="2252512"/>
                  </a:lnTo>
                  <a:lnTo>
                    <a:pt x="362831" y="2215889"/>
                  </a:lnTo>
                  <a:lnTo>
                    <a:pt x="328018" y="2178119"/>
                  </a:lnTo>
                  <a:lnTo>
                    <a:pt x="294770" y="2139123"/>
                  </a:lnTo>
                  <a:lnTo>
                    <a:pt x="263026" y="2098821"/>
                  </a:lnTo>
                  <a:lnTo>
                    <a:pt x="232726" y="2057133"/>
                  </a:lnTo>
                  <a:lnTo>
                    <a:pt x="204045" y="2014311"/>
                  </a:lnTo>
                  <a:lnTo>
                    <a:pt x="177175" y="1970590"/>
                  </a:lnTo>
                  <a:lnTo>
                    <a:pt x="152078" y="1925871"/>
                  </a:lnTo>
                  <a:lnTo>
                    <a:pt x="128718" y="1880051"/>
                  </a:lnTo>
                  <a:lnTo>
                    <a:pt x="107057" y="1833031"/>
                  </a:lnTo>
                  <a:lnTo>
                    <a:pt x="87225" y="1785077"/>
                  </a:lnTo>
                  <a:lnTo>
                    <a:pt x="69379" y="1736468"/>
                  </a:lnTo>
                  <a:lnTo>
                    <a:pt x="53512" y="1687083"/>
                  </a:lnTo>
                  <a:lnTo>
                    <a:pt x="39614" y="1636803"/>
                  </a:lnTo>
                  <a:lnTo>
                    <a:pt x="27677" y="1585509"/>
                  </a:lnTo>
                  <a:lnTo>
                    <a:pt x="17781" y="1533470"/>
                  </a:lnTo>
                  <a:lnTo>
                    <a:pt x="10040" y="1481003"/>
                  </a:lnTo>
                  <a:lnTo>
                    <a:pt x="4479" y="1427977"/>
                  </a:lnTo>
                  <a:lnTo>
                    <a:pt x="1124" y="1374261"/>
                  </a:lnTo>
                  <a:lnTo>
                    <a:pt x="0" y="1319724"/>
                  </a:lnTo>
                  <a:close/>
                </a:path>
              </a:pathLst>
            </a:custGeom>
            <a:ln w="104774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52267" y="3186404"/>
            <a:ext cx="168211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0" dirty="0"/>
              <a:t>Objectives</a:t>
            </a:r>
            <a:endParaRPr sz="290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813EAD-7D32-391D-D793-3F51CC65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72" y="1066658"/>
            <a:ext cx="7772400" cy="42394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348" y="2987522"/>
            <a:ext cx="1630680" cy="8655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50495" marR="5080" indent="-138430">
              <a:lnSpc>
                <a:spcPts val="3130"/>
              </a:lnSpc>
              <a:spcBef>
                <a:spcPts val="495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Scope</a:t>
            </a:r>
            <a:r>
              <a:rPr sz="2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and </a:t>
            </a: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29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8220">
              <a:lnSpc>
                <a:spcPct val="100000"/>
              </a:lnSpc>
              <a:spcBef>
                <a:spcPts val="100"/>
              </a:spcBef>
            </a:pPr>
            <a:r>
              <a:rPr dirty="0"/>
              <a:t>Scope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Project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3841350" y="1192127"/>
            <a:ext cx="7627620" cy="46126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Educational Institutions: </a:t>
            </a:r>
            <a:r>
              <a:rPr lang="en-IN" sz="2000" dirty="0">
                <a:latin typeface="Times New Roman"/>
                <a:cs typeface="Times New Roman"/>
              </a:rPr>
              <a:t>Designed for schools and colleges to grade exams quickly using standard scanners or phone cameras.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Survey Analysis: </a:t>
            </a:r>
            <a:r>
              <a:rPr lang="en-IN" sz="2000" dirty="0">
                <a:latin typeface="Times New Roman"/>
                <a:cs typeface="Times New Roman"/>
              </a:rPr>
              <a:t>Can be adapted to process survey forms and feedback sheets automatically.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Synthetic Data Generation: </a:t>
            </a:r>
            <a:r>
              <a:rPr lang="en-IN" sz="2000" dirty="0">
                <a:latin typeface="Times New Roman"/>
                <a:cs typeface="Times New Roman"/>
              </a:rPr>
              <a:t>Includes a module to generate diverse synthetic training data to avoid bias.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End-to-End Automation: </a:t>
            </a:r>
            <a:r>
              <a:rPr lang="en-IN" sz="2000" dirty="0">
                <a:latin typeface="Times New Roman"/>
                <a:cs typeface="Times New Roman"/>
              </a:rPr>
              <a:t>Covers the entire workflow from Image Input to CSV Report generation. </a:t>
            </a:r>
          </a:p>
          <a:p>
            <a:pPr marL="469900" marR="5080" indent="-4572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lang="en-IN" sz="2000" b="1" dirty="0">
                <a:latin typeface="Times New Roman"/>
                <a:cs typeface="Times New Roman"/>
              </a:rPr>
              <a:t>Scalability: </a:t>
            </a:r>
            <a:r>
              <a:rPr lang="en-IN" sz="2000" dirty="0">
                <a:latin typeface="Times New Roman"/>
                <a:cs typeface="Times New Roman"/>
              </a:rPr>
              <a:t>The software-based nature allows it to be deployed on local machines or cloud servers without hardware dependencies.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1350" y="3274928"/>
            <a:ext cx="688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spc="-10" dirty="0">
                <a:latin typeface="Times New Roman"/>
                <a:cs typeface="Times New Roman"/>
              </a:rPr>
              <a:t>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1350" y="3950568"/>
            <a:ext cx="76593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7348" y="2987522"/>
            <a:ext cx="1630680" cy="86550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50495" marR="5080" indent="-138430">
              <a:lnSpc>
                <a:spcPts val="3130"/>
              </a:lnSpc>
              <a:spcBef>
                <a:spcPts val="495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Scope</a:t>
            </a:r>
            <a:r>
              <a:rPr sz="29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and </a:t>
            </a:r>
            <a:r>
              <a:rPr sz="29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Analysis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Feasibility</a:t>
            </a:r>
            <a:r>
              <a:rPr spc="-155" dirty="0"/>
              <a:t> </a:t>
            </a:r>
            <a:r>
              <a:rPr spc="-10" dirty="0"/>
              <a:t>Analysis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B20183E9-3C28-F7D3-1F82-345E44FEE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88777"/>
            <a:ext cx="7772400" cy="42394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997" y="3049244"/>
            <a:ext cx="176085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>
              <a:lnSpc>
                <a:spcPts val="3365"/>
              </a:lnSpc>
              <a:spcBef>
                <a:spcPts val="100"/>
              </a:spcBef>
            </a:pPr>
            <a:r>
              <a:rPr sz="2900" b="1" dirty="0">
                <a:solidFill>
                  <a:srgbClr val="FFFFFF"/>
                </a:solidFill>
                <a:latin typeface="Times New Roman"/>
                <a:cs typeface="Times New Roman"/>
              </a:rPr>
              <a:t>Design</a:t>
            </a:r>
            <a:r>
              <a:rPr sz="2900" b="1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ts val="2285"/>
              </a:lnSpc>
            </a:pPr>
            <a:r>
              <a:rPr sz="20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Implementation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1" y="-11"/>
            <a:ext cx="12192635" cy="736600"/>
            <a:chOff x="-11" y="-11"/>
            <a:chExt cx="12192635" cy="736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" y="-11"/>
              <a:ext cx="593672" cy="587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3599" y="0"/>
              <a:ext cx="10178415" cy="736600"/>
            </a:xfrm>
            <a:custGeom>
              <a:avLst/>
              <a:gdLst/>
              <a:ahLst/>
              <a:cxnLst/>
              <a:rect l="l" t="t" r="r" b="b"/>
              <a:pathLst>
                <a:path w="10178415" h="736600">
                  <a:moveTo>
                    <a:pt x="10178399" y="736499"/>
                  </a:moveTo>
                  <a:lnTo>
                    <a:pt x="0" y="736499"/>
                  </a:lnTo>
                  <a:lnTo>
                    <a:pt x="0" y="0"/>
                  </a:lnTo>
                  <a:lnTo>
                    <a:pt x="10178399" y="0"/>
                  </a:lnTo>
                  <a:lnTo>
                    <a:pt x="10178399" y="736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3755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</a:t>
            </a:r>
            <a:r>
              <a:rPr spc="-170" dirty="0"/>
              <a:t> </a:t>
            </a:r>
            <a:r>
              <a:rPr spc="-10" dirty="0"/>
              <a:t>Diagram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dirty="0"/>
              <a:t>Dept.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AI&amp;DS,</a:t>
            </a:r>
            <a:r>
              <a:rPr spc="-25" dirty="0"/>
              <a:t> </a:t>
            </a:r>
            <a:r>
              <a:rPr spc="-10" dirty="0"/>
              <a:t>B.M.S.C.E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12" name="Picture 11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42CF3630-6668-28BE-22FB-D43848B3F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059" y="1188720"/>
            <a:ext cx="7772400" cy="44805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1273</Words>
  <Application>Microsoft Macintosh PowerPoint</Application>
  <PresentationFormat>Widescreen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Introduction</vt:lpstr>
      <vt:lpstr>Introduction</vt:lpstr>
      <vt:lpstr>PowerPoint Presentation</vt:lpstr>
      <vt:lpstr>Objectives</vt:lpstr>
      <vt:lpstr>Scope of the Project</vt:lpstr>
      <vt:lpstr>Feasibility Analysis</vt:lpstr>
      <vt:lpstr>Architecture Diagram</vt:lpstr>
      <vt:lpstr>Workflow Diagram</vt:lpstr>
      <vt:lpstr>Use Case Diagram</vt:lpstr>
      <vt:lpstr>Implementation: System Setup</vt:lpstr>
      <vt:lpstr>Implementation: AI Assistant &amp; RAG Integration</vt:lpstr>
      <vt:lpstr>Key Results</vt:lpstr>
      <vt:lpstr>Snapshots of Dashboard</vt:lpstr>
      <vt:lpstr>Snapshots of Dashboard</vt:lpstr>
      <vt:lpstr>Interpretation</vt:lpstr>
      <vt:lpstr>PowerPoint Presentation</vt:lpstr>
      <vt:lpstr>[1, 2025].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PPT Final.pptx</dc:title>
  <cp:lastModifiedBy>KIRTHAN A</cp:lastModifiedBy>
  <cp:revision>1</cp:revision>
  <dcterms:created xsi:type="dcterms:W3CDTF">2025-12-08T05:42:03Z</dcterms:created>
  <dcterms:modified xsi:type="dcterms:W3CDTF">2025-12-08T07:51:51Z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2025-12-08T00:00:00Z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2025-12-08T00:00:00Z</vt:filetime>
  </property>
</Properties>
</file>